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84" r:id="rId1"/>
  </p:sldMasterIdLst>
  <p:notesMasterIdLst>
    <p:notesMasterId r:id="rId16"/>
  </p:notesMasterIdLst>
  <p:handoutMasterIdLst>
    <p:handoutMasterId r:id="rId17"/>
  </p:handoutMasterIdLst>
  <p:sldIdLst>
    <p:sldId id="3840" r:id="rId2"/>
    <p:sldId id="4093" r:id="rId3"/>
    <p:sldId id="4094" r:id="rId4"/>
    <p:sldId id="4095" r:id="rId5"/>
    <p:sldId id="4096" r:id="rId6"/>
    <p:sldId id="4097" r:id="rId7"/>
    <p:sldId id="4098" r:id="rId8"/>
    <p:sldId id="4099" r:id="rId9"/>
    <p:sldId id="4100" r:id="rId10"/>
    <p:sldId id="4067" r:id="rId11"/>
    <p:sldId id="4091" r:id="rId12"/>
    <p:sldId id="4092" r:id="rId13"/>
    <p:sldId id="4101" r:id="rId14"/>
    <p:sldId id="1098" r:id="rId15"/>
  </p:sldIdLst>
  <p:sldSz cx="9144000" cy="6858000" type="screen4x3"/>
  <p:notesSz cx="6858000" cy="9144000"/>
  <p:defaultTextStyle>
    <a:defPPr>
      <a:defRPr lang="zh-CN"/>
    </a:defPPr>
    <a:lvl1pPr algn="l" rtl="0" fontAlgn="base">
      <a:spcBef>
        <a:spcPct val="0"/>
      </a:spcBef>
      <a:spcAft>
        <a:spcPct val="0"/>
      </a:spcAft>
      <a:defRPr kern="1200">
        <a:solidFill>
          <a:schemeClr val="tx1"/>
        </a:solidFill>
        <a:latin typeface="Arial" charset="0"/>
        <a:ea typeface="宋体" charset="-122"/>
        <a:cs typeface="+mn-cs"/>
      </a:defRPr>
    </a:lvl1pPr>
    <a:lvl2pPr marL="457200" algn="l" rtl="0" fontAlgn="base">
      <a:spcBef>
        <a:spcPct val="0"/>
      </a:spcBef>
      <a:spcAft>
        <a:spcPct val="0"/>
      </a:spcAft>
      <a:defRPr kern="1200">
        <a:solidFill>
          <a:schemeClr val="tx1"/>
        </a:solidFill>
        <a:latin typeface="Arial" charset="0"/>
        <a:ea typeface="宋体" charset="-122"/>
        <a:cs typeface="+mn-cs"/>
      </a:defRPr>
    </a:lvl2pPr>
    <a:lvl3pPr marL="914400" algn="l" rtl="0" fontAlgn="base">
      <a:spcBef>
        <a:spcPct val="0"/>
      </a:spcBef>
      <a:spcAft>
        <a:spcPct val="0"/>
      </a:spcAft>
      <a:defRPr kern="1200">
        <a:solidFill>
          <a:schemeClr val="tx1"/>
        </a:solidFill>
        <a:latin typeface="Arial" charset="0"/>
        <a:ea typeface="宋体" charset="-122"/>
        <a:cs typeface="+mn-cs"/>
      </a:defRPr>
    </a:lvl3pPr>
    <a:lvl4pPr marL="1371600" algn="l" rtl="0" fontAlgn="base">
      <a:spcBef>
        <a:spcPct val="0"/>
      </a:spcBef>
      <a:spcAft>
        <a:spcPct val="0"/>
      </a:spcAft>
      <a:defRPr kern="1200">
        <a:solidFill>
          <a:schemeClr val="tx1"/>
        </a:solidFill>
        <a:latin typeface="Arial" charset="0"/>
        <a:ea typeface="宋体" charset="-122"/>
        <a:cs typeface="+mn-cs"/>
      </a:defRPr>
    </a:lvl4pPr>
    <a:lvl5pPr marL="1828800" algn="l" rtl="0" fontAlgn="base">
      <a:spcBef>
        <a:spcPct val="0"/>
      </a:spcBef>
      <a:spcAft>
        <a:spcPct val="0"/>
      </a:spcAft>
      <a:defRPr kern="1200">
        <a:solidFill>
          <a:schemeClr val="tx1"/>
        </a:solidFill>
        <a:latin typeface="Arial" charset="0"/>
        <a:ea typeface="宋体" charset="-122"/>
        <a:cs typeface="+mn-cs"/>
      </a:defRPr>
    </a:lvl5pPr>
    <a:lvl6pPr marL="2286000" algn="l" defTabSz="914400" rtl="0" eaLnBrk="1" latinLnBrk="0" hangingPunct="1">
      <a:defRPr kern="1200">
        <a:solidFill>
          <a:schemeClr val="tx1"/>
        </a:solidFill>
        <a:latin typeface="Arial" charset="0"/>
        <a:ea typeface="宋体" charset="-122"/>
        <a:cs typeface="+mn-cs"/>
      </a:defRPr>
    </a:lvl6pPr>
    <a:lvl7pPr marL="2743200" algn="l" defTabSz="914400" rtl="0" eaLnBrk="1" latinLnBrk="0" hangingPunct="1">
      <a:defRPr kern="1200">
        <a:solidFill>
          <a:schemeClr val="tx1"/>
        </a:solidFill>
        <a:latin typeface="Arial" charset="0"/>
        <a:ea typeface="宋体" charset="-122"/>
        <a:cs typeface="+mn-cs"/>
      </a:defRPr>
    </a:lvl7pPr>
    <a:lvl8pPr marL="3200400" algn="l" defTabSz="914400" rtl="0" eaLnBrk="1" latinLnBrk="0" hangingPunct="1">
      <a:defRPr kern="1200">
        <a:solidFill>
          <a:schemeClr val="tx1"/>
        </a:solidFill>
        <a:latin typeface="Arial" charset="0"/>
        <a:ea typeface="宋体" charset="-122"/>
        <a:cs typeface="+mn-cs"/>
      </a:defRPr>
    </a:lvl8pPr>
    <a:lvl9pPr marL="3657600" algn="l" defTabSz="914400" rtl="0" eaLnBrk="1" latinLnBrk="0" hangingPunct="1">
      <a:defRPr kern="1200">
        <a:solidFill>
          <a:schemeClr val="tx1"/>
        </a:solidFill>
        <a:latin typeface="Arial" charset="0"/>
        <a:ea typeface="宋体" charset="-122"/>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6359" autoAdjust="0"/>
    <p:restoredTop sz="94660"/>
  </p:normalViewPr>
  <p:slideViewPr>
    <p:cSldViewPr>
      <p:cViewPr>
        <p:scale>
          <a:sx n="80" d="100"/>
          <a:sy n="80" d="100"/>
        </p:scale>
        <p:origin x="-394" y="-86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45FF88A4-DA15-44AE-9ACB-2C0F00349ACB}" type="datetimeFigureOut">
              <a:rPr lang="zh-CN" altLang="en-US"/>
              <a:pPr>
                <a:defRPr/>
              </a:pPr>
              <a:t>2024/1/19</a:t>
            </a:fld>
            <a:endParaRPr lang="zh-CN" altLang="en-US" dirty="0"/>
          </a:p>
        </p:txBody>
      </p:sp>
      <p:sp>
        <p:nvSpPr>
          <p:cNvPr id="4" name="页脚占位符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5" name="灯片编号占位符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DFEFF22-6FBB-4B82-B223-80991887E2F0}" type="slidenum">
              <a:rPr lang="zh-CN" altLang="en-US"/>
              <a:pPr>
                <a:defRPr/>
              </a:pPr>
              <a:t>‹#›</a:t>
            </a:fld>
            <a:endParaRPr lang="zh-CN" altLang="en-US" dirty="0"/>
          </a:p>
        </p:txBody>
      </p:sp>
    </p:spTree>
    <p:extLst>
      <p:ext uri="{BB962C8B-B14F-4D97-AF65-F5344CB8AC3E}">
        <p14:creationId xmlns:p14="http://schemas.microsoft.com/office/powerpoint/2010/main" val="162834960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D825422E-ADD0-4F91-A41D-C1A34FECA782}" type="datetimeFigureOut">
              <a:rPr lang="zh-CN" altLang="en-US"/>
              <a:pPr>
                <a:defRPr/>
              </a:pPr>
              <a:t>2024/1/19</a:t>
            </a:fld>
            <a:endParaRPr lang="zh-CN" altLang="en-US" dirty="0"/>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zh-CN" altLang="en-US" noProof="0"/>
          </a:p>
        </p:txBody>
      </p:sp>
      <p:sp>
        <p:nvSpPr>
          <p:cNvPr id="5" name="备注占位符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zh-TW" altLang="en-US" smtClean="0"/>
              <a:t>按一下此處編輯母版文本樣式</a:t>
            </a:r>
            <a:endParaRPr lang="zh-CN" altLang="en-US" smtClean="0"/>
          </a:p>
          <a:p>
            <a:pPr lvl="1"/>
            <a:r>
              <a:rPr lang="zh-CN" altLang="en-US" smtClean="0"/>
              <a:t>第二級</a:t>
            </a:r>
          </a:p>
          <a:p>
            <a:pPr lvl="2"/>
            <a:r>
              <a:rPr lang="zh-CN" altLang="en-US" smtClean="0"/>
              <a:t>第三級</a:t>
            </a:r>
          </a:p>
          <a:p>
            <a:pPr lvl="3"/>
            <a:r>
              <a:rPr lang="zh-CN" altLang="en-US" smtClean="0"/>
              <a:t>第四級</a:t>
            </a:r>
          </a:p>
          <a:p>
            <a:pPr lvl="4"/>
            <a:r>
              <a:rPr lang="zh-CN" altLang="en-US" smtClean="0"/>
              <a:t>第五級</a:t>
            </a:r>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FB4920C-7358-4336-83CC-4FE3C101A02B}" type="slidenum">
              <a:rPr lang="zh-CN" altLang="en-US"/>
              <a:pPr>
                <a:defRPr/>
              </a:pPr>
              <a:t>‹#›</a:t>
            </a:fld>
            <a:endParaRPr lang="zh-CN" altLang="en-US" dirty="0"/>
          </a:p>
        </p:txBody>
      </p:sp>
    </p:spTree>
    <p:extLst>
      <p:ext uri="{BB962C8B-B14F-4D97-AF65-F5344CB8AC3E}">
        <p14:creationId xmlns:p14="http://schemas.microsoft.com/office/powerpoint/2010/main" val="113808568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smtClean="0"/>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en-US" dirty="0"/>
          </a:p>
        </p:txBody>
      </p:sp>
      <p:sp>
        <p:nvSpPr>
          <p:cNvPr id="4" name="Date Placeholder 3"/>
          <p:cNvSpPr>
            <a:spLocks noGrp="1"/>
          </p:cNvSpPr>
          <p:nvPr>
            <p:ph type="dt" sz="half" idx="10"/>
          </p:nvPr>
        </p:nvSpPr>
        <p:spPr/>
        <p:txBody>
          <a:bodyPr/>
          <a:lstStyle/>
          <a:p>
            <a:pPr>
              <a:defRPr/>
            </a:pPr>
            <a:fld id="{7139B5F6-6126-490E-A5EC-A0B9504010A5}" type="datetimeFigureOut">
              <a:rPr lang="zh-CN" altLang="en-US" smtClean="0"/>
              <a:pPr>
                <a:defRPr/>
              </a:pPr>
              <a:t>2024/1/19</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9B65023B-6A3C-4EA3-AE66-5A6D6590E647}" type="slidenum">
              <a:rPr lang="zh-CN" altLang="en-US" smtClean="0"/>
              <a:pPr>
                <a:defRPr/>
              </a:pPr>
              <a:t>‹#›</a:t>
            </a:fld>
            <a:endParaRPr lang="zh-CN" altLang="en-US" dirty="0"/>
          </a:p>
        </p:txBody>
      </p:sp>
    </p:spTree>
    <p:extLst>
      <p:ext uri="{BB962C8B-B14F-4D97-AF65-F5344CB8AC3E}">
        <p14:creationId xmlns:p14="http://schemas.microsoft.com/office/powerpoint/2010/main" val="1154132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4090D6E-9A13-4644-A4C1-22BE64C39E05}" type="datetimeFigureOut">
              <a:rPr lang="zh-CN" altLang="en-US" smtClean="0"/>
              <a:pPr>
                <a:defRPr/>
              </a:pPr>
              <a:t>2024/1/19</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28684164-7E1A-40D4-8814-0A5BCF4E4CD3}" type="slidenum">
              <a:rPr lang="zh-CN" altLang="en-US" smtClean="0"/>
              <a:pPr>
                <a:defRPr/>
              </a:pPr>
              <a:t>‹#›</a:t>
            </a:fld>
            <a:endParaRPr lang="zh-CN" altLang="en-US" dirty="0"/>
          </a:p>
        </p:txBody>
      </p:sp>
    </p:spTree>
    <p:extLst>
      <p:ext uri="{BB962C8B-B14F-4D97-AF65-F5344CB8AC3E}">
        <p14:creationId xmlns:p14="http://schemas.microsoft.com/office/powerpoint/2010/main" val="41484227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DC8889E9-B0E2-4B6A-A1AD-98D2F671A2DE}" type="datetimeFigureOut">
              <a:rPr lang="zh-CN" altLang="en-US" smtClean="0"/>
              <a:pPr>
                <a:defRPr/>
              </a:pPr>
              <a:t>2024/1/19</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37211284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0E26566-709C-466C-A58E-888040DB09C0}" type="datetimeFigureOut">
              <a:rPr lang="zh-CN" altLang="en-US" smtClean="0"/>
              <a:pPr>
                <a:defRPr/>
              </a:pPr>
              <a:t>2024/1/19</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656D1800-9FCF-4317-920B-EE4D25C28943}" type="slidenum">
              <a:rPr lang="zh-CN" altLang="en-US" smtClean="0"/>
              <a:pPr>
                <a:defRPr/>
              </a:pPr>
              <a:t>‹#›</a:t>
            </a:fld>
            <a:endParaRPr lang="zh-CN" altLang="en-US" dirty="0"/>
          </a:p>
        </p:txBody>
      </p:sp>
    </p:spTree>
    <p:extLst>
      <p:ext uri="{BB962C8B-B14F-4D97-AF65-F5344CB8AC3E}">
        <p14:creationId xmlns:p14="http://schemas.microsoft.com/office/powerpoint/2010/main" val="20503427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p>
        </p:txBody>
      </p:sp>
      <p:sp>
        <p:nvSpPr>
          <p:cNvPr id="4" name="Date Placeholder 3"/>
          <p:cNvSpPr>
            <a:spLocks noGrp="1"/>
          </p:cNvSpPr>
          <p:nvPr>
            <p:ph type="dt" sz="half" idx="10"/>
          </p:nvPr>
        </p:nvSpPr>
        <p:spPr/>
        <p:txBody>
          <a:bodyPr/>
          <a:lstStyle/>
          <a:p>
            <a:pPr>
              <a:defRPr/>
            </a:pPr>
            <a:fld id="{086BCFBF-7E71-447B-87B1-D232EB2FAD6B}" type="datetimeFigureOut">
              <a:rPr lang="zh-CN" altLang="en-US" smtClean="0"/>
              <a:pPr>
                <a:defRPr/>
              </a:pPr>
              <a:t>2024/1/19</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7EEC1C10-A0E9-48D0-8E46-CD6986F599C9}" type="slidenum">
              <a:rPr lang="zh-CN" altLang="en-US" smtClean="0"/>
              <a:pPr>
                <a:defRPr/>
              </a:pPr>
              <a:t>‹#›</a:t>
            </a:fld>
            <a:endParaRPr lang="zh-CN" altLang="en-US" dirty="0"/>
          </a:p>
        </p:txBody>
      </p:sp>
    </p:spTree>
    <p:extLst>
      <p:ext uri="{BB962C8B-B14F-4D97-AF65-F5344CB8AC3E}">
        <p14:creationId xmlns:p14="http://schemas.microsoft.com/office/powerpoint/2010/main" val="30542545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Date Placeholder 4"/>
          <p:cNvSpPr>
            <a:spLocks noGrp="1"/>
          </p:cNvSpPr>
          <p:nvPr>
            <p:ph type="dt" sz="half" idx="10"/>
          </p:nvPr>
        </p:nvSpPr>
        <p:spPr/>
        <p:txBody>
          <a:bodyPr/>
          <a:lstStyle/>
          <a:p>
            <a:pPr>
              <a:defRPr/>
            </a:pPr>
            <a:fld id="{C4DFE745-25E9-41AF-92A2-C5E6FFDD60E1}" type="datetimeFigureOut">
              <a:rPr lang="zh-CN" altLang="en-US" smtClean="0"/>
              <a:pPr>
                <a:defRPr/>
              </a:pPr>
              <a:t>2024/1/19</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13E18E86-74EB-473B-91FB-AE4B23832EE1}" type="slidenum">
              <a:rPr lang="zh-CN" altLang="en-US" smtClean="0"/>
              <a:pPr>
                <a:defRPr/>
              </a:pPr>
              <a:t>‹#›</a:t>
            </a:fld>
            <a:endParaRPr lang="zh-CN" altLang="en-US" dirty="0"/>
          </a:p>
        </p:txBody>
      </p:sp>
    </p:spTree>
    <p:extLst>
      <p:ext uri="{BB962C8B-B14F-4D97-AF65-F5344CB8AC3E}">
        <p14:creationId xmlns:p14="http://schemas.microsoft.com/office/powerpoint/2010/main" val="21843648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7" name="Date Placeholder 6"/>
          <p:cNvSpPr>
            <a:spLocks noGrp="1"/>
          </p:cNvSpPr>
          <p:nvPr>
            <p:ph type="dt" sz="half" idx="10"/>
          </p:nvPr>
        </p:nvSpPr>
        <p:spPr/>
        <p:txBody>
          <a:bodyPr/>
          <a:lstStyle/>
          <a:p>
            <a:pPr>
              <a:defRPr/>
            </a:pPr>
            <a:fld id="{7AA40F68-E40F-4345-9A9A-3DD81DE60C73}" type="datetimeFigureOut">
              <a:rPr lang="zh-CN" altLang="en-US" smtClean="0"/>
              <a:pPr>
                <a:defRPr/>
              </a:pPr>
              <a:t>2024/1/19</a:t>
            </a:fld>
            <a:endParaRPr lang="zh-CN" altLang="en-US" dirty="0"/>
          </a:p>
        </p:txBody>
      </p:sp>
      <p:sp>
        <p:nvSpPr>
          <p:cNvPr id="8" name="Footer Placeholder 7"/>
          <p:cNvSpPr>
            <a:spLocks noGrp="1"/>
          </p:cNvSpPr>
          <p:nvPr>
            <p:ph type="ftr" sz="quarter" idx="11"/>
          </p:nvPr>
        </p:nvSpPr>
        <p:spPr/>
        <p:txBody>
          <a:bodyPr/>
          <a:lstStyle/>
          <a:p>
            <a:pPr>
              <a:defRPr/>
            </a:pPr>
            <a:endParaRPr lang="zh-CN" altLang="en-US"/>
          </a:p>
        </p:txBody>
      </p:sp>
      <p:sp>
        <p:nvSpPr>
          <p:cNvPr id="9" name="Slide Number Placeholder 8"/>
          <p:cNvSpPr>
            <a:spLocks noGrp="1"/>
          </p:cNvSpPr>
          <p:nvPr>
            <p:ph type="sldNum" sz="quarter" idx="12"/>
          </p:nvPr>
        </p:nvSpPr>
        <p:spPr/>
        <p:txBody>
          <a:bodyPr/>
          <a:lstStyle/>
          <a:p>
            <a:pPr>
              <a:defRPr/>
            </a:pPr>
            <a:fld id="{06416818-4404-48B1-B5E7-E8B275A34C49}" type="slidenum">
              <a:rPr lang="zh-CN" altLang="en-US" smtClean="0"/>
              <a:pPr>
                <a:defRPr/>
              </a:pPr>
              <a:t>‹#›</a:t>
            </a:fld>
            <a:endParaRPr lang="zh-CN" altLang="en-US" dirty="0"/>
          </a:p>
        </p:txBody>
      </p:sp>
    </p:spTree>
    <p:extLst>
      <p:ext uri="{BB962C8B-B14F-4D97-AF65-F5344CB8AC3E}">
        <p14:creationId xmlns:p14="http://schemas.microsoft.com/office/powerpoint/2010/main" val="23163434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Date Placeholder 2"/>
          <p:cNvSpPr>
            <a:spLocks noGrp="1"/>
          </p:cNvSpPr>
          <p:nvPr>
            <p:ph type="dt" sz="half" idx="10"/>
          </p:nvPr>
        </p:nvSpPr>
        <p:spPr/>
        <p:txBody>
          <a:bodyPr/>
          <a:lstStyle/>
          <a:p>
            <a:pPr>
              <a:defRPr/>
            </a:pPr>
            <a:fld id="{4A8EBF2B-C289-4CAE-9C5A-9C852E19519D}" type="datetimeFigureOut">
              <a:rPr lang="zh-CN" altLang="en-US" smtClean="0"/>
              <a:pPr>
                <a:defRPr/>
              </a:pPr>
              <a:t>2024/1/19</a:t>
            </a:fld>
            <a:endParaRPr lang="zh-CN" altLang="en-US" dirty="0"/>
          </a:p>
        </p:txBody>
      </p:sp>
      <p:sp>
        <p:nvSpPr>
          <p:cNvPr id="4" name="Footer Placeholder 3"/>
          <p:cNvSpPr>
            <a:spLocks noGrp="1"/>
          </p:cNvSpPr>
          <p:nvPr>
            <p:ph type="ftr" sz="quarter" idx="11"/>
          </p:nvPr>
        </p:nvSpPr>
        <p:spPr/>
        <p:txBody>
          <a:bodyPr/>
          <a:lstStyle/>
          <a:p>
            <a:pPr>
              <a:defRPr/>
            </a:pPr>
            <a:endParaRPr lang="zh-CN" altLang="en-US"/>
          </a:p>
        </p:txBody>
      </p:sp>
      <p:sp>
        <p:nvSpPr>
          <p:cNvPr id="5" name="Slide Number Placeholder 4"/>
          <p:cNvSpPr>
            <a:spLocks noGrp="1"/>
          </p:cNvSpPr>
          <p:nvPr>
            <p:ph type="sldNum" sz="quarter" idx="12"/>
          </p:nvPr>
        </p:nvSpPr>
        <p:spPr/>
        <p:txBody>
          <a:bodyPr/>
          <a:lstStyle/>
          <a:p>
            <a:pPr>
              <a:defRPr/>
            </a:pPr>
            <a:fld id="{66CA6B60-DC72-4131-94D4-FD3CAE94C680}" type="slidenum">
              <a:rPr lang="zh-CN" altLang="en-US" smtClean="0"/>
              <a:pPr>
                <a:defRPr/>
              </a:pPr>
              <a:t>‹#›</a:t>
            </a:fld>
            <a:endParaRPr lang="zh-CN" altLang="en-US" dirty="0"/>
          </a:p>
        </p:txBody>
      </p:sp>
    </p:spTree>
    <p:extLst>
      <p:ext uri="{BB962C8B-B14F-4D97-AF65-F5344CB8AC3E}">
        <p14:creationId xmlns:p14="http://schemas.microsoft.com/office/powerpoint/2010/main" val="4719246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10755167-7E1B-4E1E-BC04-503C5BF8BA2C}" type="datetimeFigureOut">
              <a:rPr lang="zh-CN" altLang="en-US" smtClean="0"/>
              <a:pPr>
                <a:defRPr/>
              </a:pPr>
              <a:t>2024/1/19</a:t>
            </a:fld>
            <a:endParaRPr lang="zh-CN" altLang="en-US" dirty="0"/>
          </a:p>
        </p:txBody>
      </p:sp>
      <p:sp>
        <p:nvSpPr>
          <p:cNvPr id="3" name="Footer Placeholder 2"/>
          <p:cNvSpPr>
            <a:spLocks noGrp="1"/>
          </p:cNvSpPr>
          <p:nvPr>
            <p:ph type="ftr" sz="quarter" idx="11"/>
          </p:nvPr>
        </p:nvSpPr>
        <p:spPr/>
        <p:txBody>
          <a:bodyPr/>
          <a:lstStyle/>
          <a:p>
            <a:pPr>
              <a:defRPr/>
            </a:pPr>
            <a:endParaRPr lang="zh-CN" altLang="en-US"/>
          </a:p>
        </p:txBody>
      </p:sp>
      <p:sp>
        <p:nvSpPr>
          <p:cNvPr id="4" name="Slide Number Placeholder 3"/>
          <p:cNvSpPr>
            <a:spLocks noGrp="1"/>
          </p:cNvSpPr>
          <p:nvPr>
            <p:ph type="sldNum" sz="quarter" idx="12"/>
          </p:nvPr>
        </p:nvSpPr>
        <p:spPr/>
        <p:txBody>
          <a:bodyPr/>
          <a:lstStyle/>
          <a:p>
            <a:pPr>
              <a:defRPr/>
            </a:pPr>
            <a:fld id="{DDA7F80B-CD6D-4911-8D5B-0E6E070FBD9E}" type="slidenum">
              <a:rPr lang="zh-CN" altLang="en-US" smtClean="0"/>
              <a:pPr>
                <a:defRPr/>
              </a:pPr>
              <a:t>‹#›</a:t>
            </a:fld>
            <a:endParaRPr lang="zh-CN" altLang="en-US" dirty="0"/>
          </a:p>
        </p:txBody>
      </p:sp>
    </p:spTree>
    <p:extLst>
      <p:ext uri="{BB962C8B-B14F-4D97-AF65-F5344CB8AC3E}">
        <p14:creationId xmlns:p14="http://schemas.microsoft.com/office/powerpoint/2010/main" val="9778986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A3417081-F110-4DC0-8744-20C5B5A16697}" type="datetimeFigureOut">
              <a:rPr lang="zh-CN" altLang="en-US" smtClean="0"/>
              <a:pPr>
                <a:defRPr/>
              </a:pPr>
              <a:t>2024/1/19</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84D4A510-9858-4138-9E0E-74180DAEC5EC}" type="slidenum">
              <a:rPr lang="zh-CN" altLang="en-US" smtClean="0"/>
              <a:pPr>
                <a:defRPr/>
              </a:pPr>
              <a:t>‹#›</a:t>
            </a:fld>
            <a:endParaRPr lang="zh-CN" altLang="en-US" dirty="0"/>
          </a:p>
        </p:txBody>
      </p:sp>
    </p:spTree>
    <p:extLst>
      <p:ext uri="{BB962C8B-B14F-4D97-AF65-F5344CB8AC3E}">
        <p14:creationId xmlns:p14="http://schemas.microsoft.com/office/powerpoint/2010/main" val="18360934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smtClean="0"/>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F5439424-2F4D-4107-8821-7DAB63618D84}" type="datetimeFigureOut">
              <a:rPr lang="zh-CN" altLang="en-US" smtClean="0"/>
              <a:pPr>
                <a:defRPr/>
              </a:pPr>
              <a:t>2024/1/19</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01BA6713-7E43-4DA7-88F4-4DB161994D6B}" type="slidenum">
              <a:rPr lang="zh-CN" altLang="en-US" smtClean="0"/>
              <a:pPr>
                <a:defRPr/>
              </a:pPr>
              <a:t>‹#›</a:t>
            </a:fld>
            <a:endParaRPr lang="zh-CN" altLang="en-US" dirty="0"/>
          </a:p>
        </p:txBody>
      </p:sp>
    </p:spTree>
    <p:extLst>
      <p:ext uri="{BB962C8B-B14F-4D97-AF65-F5344CB8AC3E}">
        <p14:creationId xmlns:p14="http://schemas.microsoft.com/office/powerpoint/2010/main" val="35317488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5">
                <a:lumMod val="50000"/>
              </a:schemeClr>
            </a:gs>
            <a:gs pos="48000">
              <a:schemeClr val="accent5">
                <a:lumMod val="50000"/>
              </a:schemeClr>
            </a:gs>
            <a:gs pos="69000">
              <a:schemeClr val="accent5">
                <a:lumMod val="50000"/>
              </a:schemeClr>
            </a:gs>
            <a:gs pos="97000">
              <a:schemeClr val="accent5">
                <a:lumMod val="50000"/>
              </a:schemeClr>
            </a:gs>
          </a:gsLst>
          <a:lin ang="27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DC8889E9-B0E2-4B6A-A1AD-98D2F671A2DE}" type="datetimeFigureOut">
              <a:rPr lang="zh-CN" altLang="en-US" smtClean="0"/>
              <a:pPr>
                <a:defRPr/>
              </a:pPr>
              <a:t>2024/1/19</a:t>
            </a:fld>
            <a:endParaRPr lang="zh-CN" altLang="en-US"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1688335863"/>
      </p:ext>
    </p:extLst>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路得记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Ruth 3:1-18】</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路得的婆婆拿俄米对她说：“女儿啊，我不当为你找个安身之处，使你享福吗</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Naomi her mother-in-law said to her, “My daughter, shall I not seek security for you, that it may be well with you?</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你与波阿斯的使女常在一处，波阿斯不是我们的亲族吗？他今夜在场上簸大麦</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Now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Boaz, whose young women you were with, is he not our relative? In fact, he is winnowing barley tonight at the threshing floor.</a:t>
            </a: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83159262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zh-CN" altLang="en-US" sz="3000" b="1" u="sng" kern="100" spc="100" dirty="0" smtClean="0">
                <a:latin typeface="微软雅黑" panose="020B0503020204020204" pitchFamily="34" charset="-122"/>
                <a:ea typeface="微软雅黑" panose="020B0503020204020204" pitchFamily="34" charset="-122"/>
                <a:cs typeface="Calibri" panose="020F0502020204030204" pitchFamily="34" charset="0"/>
              </a:rPr>
              <a:t>经文</a:t>
            </a:r>
            <a:r>
              <a:rPr lang="zh-CN" altLang="en-US" sz="3000" b="1" u="sng" kern="100" spc="100" dirty="0">
                <a:latin typeface="微软雅黑" panose="020B0503020204020204" pitchFamily="34" charset="-122"/>
                <a:ea typeface="微软雅黑" panose="020B0503020204020204" pitchFamily="34" charset="-122"/>
                <a:cs typeface="Calibri" panose="020F0502020204030204" pitchFamily="34" charset="0"/>
              </a:rPr>
              <a:t>简述</a:t>
            </a:r>
            <a:r>
              <a:rPr lang="zh-CN" altLang="en-US" sz="3000" b="1" u="sng" kern="100" spc="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u="sng" kern="100" spc="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en-US" altLang="zh-CN" sz="3000" b="1" u="sng" kern="100" spc="100" dirty="0" smtClean="0">
              <a:latin typeface="微软雅黑" panose="020B0503020204020204" pitchFamily="34" charset="-122"/>
              <a:ea typeface="微软雅黑" panose="020B0503020204020204" pitchFamily="34" charset="-122"/>
              <a:cs typeface="Calibri" panose="020F0502020204030204" pitchFamily="34" charset="0"/>
            </a:endParaRPr>
          </a:p>
          <a:p>
            <a:pPr algn="just">
              <a:lnSpc>
                <a:spcPct val="112000"/>
              </a:lnSpc>
            </a:pPr>
            <a:r>
              <a:rPr lang="en-US" altLang="zh-CN" sz="3000" b="1" kern="100" spc="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kern="100" spc="100" dirty="0" smtClean="0">
                <a:latin typeface="微软雅黑" panose="020B0503020204020204" pitchFamily="34" charset="-122"/>
                <a:ea typeface="微软雅黑" panose="020B0503020204020204" pitchFamily="34" charset="-122"/>
                <a:cs typeface="Calibri" panose="020F0502020204030204" pitchFamily="34" charset="0"/>
              </a:rPr>
              <a:t> </a:t>
            </a:r>
            <a:r>
              <a:rPr lang="zh-CN" altLang="en-US" sz="3000" b="1" kern="100" spc="100" dirty="0" smtClean="0">
                <a:latin typeface="微软雅黑" panose="020B0503020204020204" pitchFamily="34" charset="-122"/>
                <a:ea typeface="微软雅黑" panose="020B0503020204020204" pitchFamily="34" charset="-122"/>
                <a:cs typeface="Calibri" panose="020F0502020204030204" pitchFamily="34" charset="0"/>
              </a:rPr>
              <a:t>拿</a:t>
            </a: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俄米指示路得，怎样使波阿斯成为自己的丈夫（</a:t>
            </a:r>
            <a:r>
              <a:rPr lang="en-US" altLang="zh-CN" sz="3000" b="1" kern="100" spc="100" dirty="0">
                <a:latin typeface="微软雅黑" panose="020B0503020204020204" pitchFamily="34" charset="-122"/>
                <a:ea typeface="微软雅黑" panose="020B0503020204020204" pitchFamily="34" charset="-122"/>
                <a:cs typeface="Calibri" panose="020F0502020204030204" pitchFamily="34" charset="0"/>
              </a:rPr>
              <a:t>1-5</a:t>
            </a: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节</a:t>
            </a:r>
            <a:r>
              <a:rPr lang="zh-CN" altLang="en-US" sz="3000" b="1" kern="100" spc="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spc="100" dirty="0" smtClean="0">
              <a:latin typeface="微软雅黑" panose="020B0503020204020204" pitchFamily="34" charset="-122"/>
              <a:ea typeface="微软雅黑" panose="020B0503020204020204" pitchFamily="34" charset="-122"/>
              <a:cs typeface="Calibri" panose="020F0502020204030204" pitchFamily="34" charset="0"/>
            </a:endParaRPr>
          </a:p>
          <a:p>
            <a:pPr algn="just">
              <a:lnSpc>
                <a:spcPct val="112000"/>
              </a:lnSpc>
            </a:pPr>
            <a:endPar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endParaRPr>
          </a:p>
          <a:p>
            <a:pPr algn="just">
              <a:lnSpc>
                <a:spcPct val="112000"/>
              </a:lnSpc>
            </a:pPr>
            <a:r>
              <a:rPr lang="en-US" altLang="zh-CN" sz="3000" b="1" kern="100" spc="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kern="100" spc="100" dirty="0" smtClean="0">
                <a:latin typeface="微软雅黑" panose="020B0503020204020204" pitchFamily="34" charset="-122"/>
                <a:ea typeface="微软雅黑" panose="020B0503020204020204" pitchFamily="34" charset="-122"/>
                <a:cs typeface="Calibri" panose="020F0502020204030204" pitchFamily="34" charset="0"/>
              </a:rPr>
              <a:t> </a:t>
            </a:r>
            <a:r>
              <a:rPr lang="zh-CN" altLang="en-US" sz="3000" b="1" kern="100" spc="100" dirty="0" smtClean="0">
                <a:latin typeface="微软雅黑" panose="020B0503020204020204" pitchFamily="34" charset="-122"/>
                <a:ea typeface="微软雅黑" panose="020B0503020204020204" pitchFamily="34" charset="-122"/>
                <a:cs typeface="Calibri" panose="020F0502020204030204" pitchFamily="34" charset="0"/>
              </a:rPr>
              <a:t>路得</a:t>
            </a: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遵守婆婆的指示（</a:t>
            </a:r>
            <a:r>
              <a:rPr lang="en-US" altLang="zh-CN" sz="3000" b="1" kern="100" spc="100" dirty="0">
                <a:latin typeface="微软雅黑" panose="020B0503020204020204" pitchFamily="34" charset="-122"/>
                <a:ea typeface="微软雅黑" panose="020B0503020204020204" pitchFamily="34" charset="-122"/>
                <a:cs typeface="Calibri" panose="020F0502020204030204" pitchFamily="34" charset="0"/>
              </a:rPr>
              <a:t>6</a:t>
            </a: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sz="3000" b="1" kern="100" spc="100" dirty="0">
                <a:latin typeface="微软雅黑" panose="020B0503020204020204" pitchFamily="34" charset="-122"/>
                <a:ea typeface="微软雅黑" panose="020B0503020204020204" pitchFamily="34" charset="-122"/>
                <a:cs typeface="Calibri" panose="020F0502020204030204" pitchFamily="34" charset="0"/>
              </a:rPr>
              <a:t>7</a:t>
            </a: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节</a:t>
            </a:r>
            <a:r>
              <a:rPr lang="zh-CN" altLang="en-US" sz="3000" b="1" kern="100" spc="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spc="100" dirty="0" smtClean="0">
              <a:latin typeface="微软雅黑" panose="020B0503020204020204" pitchFamily="34" charset="-122"/>
              <a:ea typeface="微软雅黑" panose="020B0503020204020204" pitchFamily="34" charset="-122"/>
              <a:cs typeface="Calibri" panose="020F0502020204030204" pitchFamily="34" charset="0"/>
            </a:endParaRPr>
          </a:p>
          <a:p>
            <a:pPr algn="just">
              <a:lnSpc>
                <a:spcPct val="112000"/>
              </a:lnSpc>
            </a:pPr>
            <a:endPar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endParaRPr>
          </a:p>
          <a:p>
            <a:pPr algn="just">
              <a:lnSpc>
                <a:spcPct val="112000"/>
              </a:lnSpc>
            </a:pPr>
            <a:r>
              <a:rPr lang="en-US" altLang="zh-CN" sz="3000" b="1" kern="100" spc="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kern="100" spc="100" dirty="0" smtClean="0">
                <a:latin typeface="微软雅黑" panose="020B0503020204020204" pitchFamily="34" charset="-122"/>
                <a:ea typeface="微软雅黑" panose="020B0503020204020204" pitchFamily="34" charset="-122"/>
                <a:cs typeface="Calibri" panose="020F0502020204030204" pitchFamily="34" charset="0"/>
              </a:rPr>
              <a:t> </a:t>
            </a:r>
            <a:r>
              <a:rPr lang="zh-CN" altLang="en-US" sz="3000" b="1" kern="100" spc="100" dirty="0" smtClean="0">
                <a:latin typeface="微软雅黑" panose="020B0503020204020204" pitchFamily="34" charset="-122"/>
                <a:ea typeface="微软雅黑" panose="020B0503020204020204" pitchFamily="34" charset="-122"/>
                <a:cs typeface="Calibri" panose="020F0502020204030204" pitchFamily="34" charset="0"/>
              </a:rPr>
              <a:t>波阿斯</a:t>
            </a: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恩慈地对待路得（</a:t>
            </a:r>
            <a:r>
              <a:rPr lang="en-US" altLang="zh-CN" sz="3000" b="1" kern="100" spc="100" dirty="0">
                <a:latin typeface="微软雅黑" panose="020B0503020204020204" pitchFamily="34" charset="-122"/>
                <a:ea typeface="微软雅黑" panose="020B0503020204020204" pitchFamily="34" charset="-122"/>
                <a:cs typeface="Calibri" panose="020F0502020204030204" pitchFamily="34" charset="0"/>
              </a:rPr>
              <a:t>8-15</a:t>
            </a: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节</a:t>
            </a:r>
            <a:r>
              <a:rPr lang="zh-CN" altLang="en-US" sz="3000" b="1" kern="100" spc="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spc="100" dirty="0" smtClean="0">
              <a:latin typeface="微软雅黑" panose="020B0503020204020204" pitchFamily="34" charset="-122"/>
              <a:ea typeface="微软雅黑" panose="020B0503020204020204" pitchFamily="34" charset="-122"/>
              <a:cs typeface="Calibri" panose="020F0502020204030204" pitchFamily="34" charset="0"/>
            </a:endParaRPr>
          </a:p>
          <a:p>
            <a:pPr algn="just">
              <a:lnSpc>
                <a:spcPct val="112000"/>
              </a:lnSpc>
            </a:pPr>
            <a:endPar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endParaRPr>
          </a:p>
          <a:p>
            <a:pPr algn="just">
              <a:lnSpc>
                <a:spcPct val="112000"/>
              </a:lnSpc>
            </a:pPr>
            <a:r>
              <a:rPr lang="en-US" altLang="zh-CN" sz="3000" b="1" kern="100" spc="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kern="100" spc="100" dirty="0" smtClean="0">
                <a:latin typeface="微软雅黑" panose="020B0503020204020204" pitchFamily="34" charset="-122"/>
                <a:ea typeface="微软雅黑" panose="020B0503020204020204" pitchFamily="34" charset="-122"/>
                <a:cs typeface="Calibri" panose="020F0502020204030204" pitchFamily="34" charset="0"/>
              </a:rPr>
              <a:t> </a:t>
            </a:r>
            <a:r>
              <a:rPr lang="zh-CN" altLang="en-US" sz="3000" b="1" kern="100" spc="100" dirty="0" smtClean="0">
                <a:latin typeface="微软雅黑" panose="020B0503020204020204" pitchFamily="34" charset="-122"/>
                <a:ea typeface="微软雅黑" panose="020B0503020204020204" pitchFamily="34" charset="-122"/>
                <a:cs typeface="Calibri" panose="020F0502020204030204" pitchFamily="34" charset="0"/>
              </a:rPr>
              <a:t>路得</a:t>
            </a: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回到婆婆拿俄米那里去（</a:t>
            </a:r>
            <a:r>
              <a:rPr lang="en-US" altLang="zh-CN" sz="3000" b="1" kern="100" spc="100" dirty="0">
                <a:latin typeface="微软雅黑" panose="020B0503020204020204" pitchFamily="34" charset="-122"/>
                <a:ea typeface="微软雅黑" panose="020B0503020204020204" pitchFamily="34" charset="-122"/>
                <a:cs typeface="Calibri" panose="020F0502020204030204" pitchFamily="34" charset="0"/>
              </a:rPr>
              <a:t>16-18</a:t>
            </a: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节</a:t>
            </a:r>
            <a:r>
              <a:rPr lang="zh-CN" altLang="en-US" sz="3000" b="1" kern="100" spc="100" dirty="0" smtClean="0">
                <a:latin typeface="微软雅黑" panose="020B0503020204020204" pitchFamily="34" charset="-122"/>
                <a:ea typeface="微软雅黑" panose="020B0503020204020204" pitchFamily="34" charset="-122"/>
                <a:cs typeface="Calibri" panose="020F0502020204030204" pitchFamily="34" charset="0"/>
              </a:rPr>
              <a:t>）</a:t>
            </a:r>
            <a:endPar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27523446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200000"/>
              </a:lnSpc>
              <a:buNone/>
            </a:pPr>
            <a:r>
              <a:rPr lang="zh-CN" altLang="en-US" sz="3000" b="1" u="sng" kern="100" spc="100" dirty="0" smtClean="0">
                <a:latin typeface="微软雅黑" panose="020B0503020204020204" pitchFamily="34" charset="-122"/>
                <a:ea typeface="微软雅黑" panose="020B0503020204020204" pitchFamily="34" charset="-122"/>
                <a:cs typeface="Calibri" panose="020F0502020204030204" pitchFamily="34" charset="0"/>
              </a:rPr>
              <a:t>拿</a:t>
            </a:r>
            <a:r>
              <a:rPr lang="zh-CN" altLang="en-US" sz="3000" b="1" u="sng" kern="100" spc="100" dirty="0">
                <a:latin typeface="微软雅黑" panose="020B0503020204020204" pitchFamily="34" charset="-122"/>
                <a:ea typeface="微软雅黑" panose="020B0503020204020204" pitchFamily="34" charset="-122"/>
                <a:cs typeface="Calibri" panose="020F0502020204030204" pitchFamily="34" charset="0"/>
              </a:rPr>
              <a:t>俄米</a:t>
            </a:r>
          </a:p>
          <a:p>
            <a:pPr algn="just">
              <a:lnSpc>
                <a:spcPct val="200000"/>
              </a:lnSpc>
            </a:pP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	体恤路得</a:t>
            </a:r>
          </a:p>
          <a:p>
            <a:pPr algn="just">
              <a:lnSpc>
                <a:spcPct val="200000"/>
              </a:lnSpc>
            </a:pP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	谋划</a:t>
            </a:r>
          </a:p>
          <a:p>
            <a:pPr algn="just">
              <a:lnSpc>
                <a:spcPct val="200000"/>
              </a:lnSpc>
            </a:pP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	信心</a:t>
            </a:r>
          </a:p>
        </p:txBody>
      </p:sp>
    </p:spTree>
    <p:extLst>
      <p:ext uri="{BB962C8B-B14F-4D97-AF65-F5344CB8AC3E}">
        <p14:creationId xmlns:p14="http://schemas.microsoft.com/office/powerpoint/2010/main" val="202185504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200000"/>
              </a:lnSpc>
              <a:buNone/>
            </a:pPr>
            <a:r>
              <a:rPr lang="zh-CN" altLang="en-US" sz="3000" b="1" u="sng" kern="100" spc="100" dirty="0" smtClean="0">
                <a:latin typeface="微软雅黑" panose="020B0503020204020204" pitchFamily="34" charset="-122"/>
                <a:ea typeface="微软雅黑" panose="020B0503020204020204" pitchFamily="34" charset="-122"/>
                <a:cs typeface="Calibri" panose="020F0502020204030204" pitchFamily="34" charset="0"/>
              </a:rPr>
              <a:t>路得</a:t>
            </a:r>
            <a:endParaRPr lang="zh-CN" altLang="en-US" sz="3000" b="1" u="sng" kern="100" spc="100" dirty="0">
              <a:latin typeface="微软雅黑" panose="020B0503020204020204" pitchFamily="34" charset="-122"/>
              <a:ea typeface="微软雅黑" panose="020B0503020204020204" pitchFamily="34" charset="-122"/>
              <a:cs typeface="Calibri" panose="020F0502020204030204" pitchFamily="34" charset="0"/>
            </a:endParaRPr>
          </a:p>
          <a:p>
            <a:pPr algn="just">
              <a:lnSpc>
                <a:spcPct val="200000"/>
              </a:lnSpc>
            </a:pP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	完全顺从</a:t>
            </a:r>
          </a:p>
          <a:p>
            <a:pPr algn="just">
              <a:lnSpc>
                <a:spcPct val="200000"/>
              </a:lnSpc>
            </a:pP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	主动争取</a:t>
            </a:r>
          </a:p>
          <a:p>
            <a:pPr algn="just">
              <a:lnSpc>
                <a:spcPct val="200000"/>
              </a:lnSpc>
            </a:pP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	积极的争取（主动的顺服）是出于信心</a:t>
            </a:r>
          </a:p>
        </p:txBody>
      </p:sp>
    </p:spTree>
    <p:extLst>
      <p:ext uri="{BB962C8B-B14F-4D97-AF65-F5344CB8AC3E}">
        <p14:creationId xmlns:p14="http://schemas.microsoft.com/office/powerpoint/2010/main" val="202185504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200000"/>
              </a:lnSpc>
              <a:buNone/>
            </a:pPr>
            <a:r>
              <a:rPr lang="zh-CN" altLang="en-US" sz="3000" b="1" u="sng" kern="100" spc="100" dirty="0" smtClean="0">
                <a:latin typeface="微软雅黑" panose="020B0503020204020204" pitchFamily="34" charset="-122"/>
                <a:ea typeface="微软雅黑" panose="020B0503020204020204" pitchFamily="34" charset="-122"/>
                <a:cs typeface="Calibri" panose="020F0502020204030204" pitchFamily="34" charset="0"/>
              </a:rPr>
              <a:t>波阿斯</a:t>
            </a:r>
            <a:endParaRPr lang="zh-CN" altLang="en-US" sz="3000" b="1" u="sng" kern="100" spc="100" dirty="0">
              <a:latin typeface="微软雅黑" panose="020B0503020204020204" pitchFamily="34" charset="-122"/>
              <a:ea typeface="微软雅黑" panose="020B0503020204020204" pitchFamily="34" charset="-122"/>
              <a:cs typeface="Calibri" panose="020F0502020204030204" pitchFamily="34" charset="0"/>
            </a:endParaRPr>
          </a:p>
          <a:p>
            <a:pPr algn="just">
              <a:lnSpc>
                <a:spcPct val="200000"/>
              </a:lnSpc>
            </a:pP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	尊重路得</a:t>
            </a:r>
          </a:p>
          <a:p>
            <a:pPr algn="just">
              <a:lnSpc>
                <a:spcPct val="200000"/>
              </a:lnSpc>
            </a:pP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	接纳路得</a:t>
            </a:r>
          </a:p>
          <a:p>
            <a:pPr algn="just">
              <a:lnSpc>
                <a:spcPct val="200000"/>
              </a:lnSpc>
            </a:pP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	应许路得</a:t>
            </a:r>
          </a:p>
        </p:txBody>
      </p:sp>
    </p:spTree>
    <p:extLst>
      <p:ext uri="{BB962C8B-B14F-4D97-AF65-F5344CB8AC3E}">
        <p14:creationId xmlns:p14="http://schemas.microsoft.com/office/powerpoint/2010/main" val="371837478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spcAft>
                <a:spcPts val="0"/>
              </a:spcAft>
              <a:buNone/>
            </a:pPr>
            <a:r>
              <a:rPr lang="zh-CN" altLang="en-US" sz="3000" b="1" u="sng" kern="100" spc="100" dirty="0" smtClean="0">
                <a:latin typeface="微软雅黑" panose="020B0503020204020204" pitchFamily="34" charset="-122"/>
                <a:ea typeface="微软雅黑" panose="020B0503020204020204" pitchFamily="34" charset="-122"/>
                <a:cs typeface="Calibri" panose="020F0502020204030204" pitchFamily="34" charset="0"/>
              </a:rPr>
              <a:t>问题讨论：</a:t>
            </a:r>
            <a:endParaRPr lang="en-US" altLang="zh-CN" sz="3000" b="1" u="sng" kern="100" spc="100" dirty="0" smtClean="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12000"/>
              </a:lnSpc>
              <a:spcAft>
                <a:spcPts val="0"/>
              </a:spcAft>
              <a:buAutoNum type="arabicParenR"/>
            </a:pPr>
            <a:r>
              <a:rPr lang="en-US" altLang="zh-CN" sz="3000" b="1" kern="100" spc="100" dirty="0">
                <a:latin typeface="微软雅黑" panose="020B0503020204020204" pitchFamily="34" charset="-122"/>
                <a:ea typeface="微软雅黑" panose="020B0503020204020204" pitchFamily="34" charset="-122"/>
                <a:cs typeface="Calibri" panose="020F0502020204030204" pitchFamily="34" charset="0"/>
              </a:rPr>
              <a:t> </a:t>
            </a:r>
            <a:r>
              <a:rPr lang="zh-CN" altLang="en-US" sz="3000" b="1" kern="100" spc="100" dirty="0" smtClean="0">
                <a:latin typeface="微软雅黑" panose="020B0503020204020204" pitchFamily="34" charset="-122"/>
                <a:ea typeface="微软雅黑" panose="020B0503020204020204" pitchFamily="34" charset="-122"/>
                <a:cs typeface="Calibri" panose="020F0502020204030204" pitchFamily="34" charset="0"/>
              </a:rPr>
              <a:t>列举</a:t>
            </a: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圣经中记载的神引导选民（信徒）所作的在人看似“不合理”的事例？给我们怎样的提醒？</a:t>
            </a:r>
          </a:p>
          <a:p>
            <a:pPr marL="514350" indent="-514350" algn="just">
              <a:lnSpc>
                <a:spcPct val="112000"/>
              </a:lnSpc>
              <a:spcAft>
                <a:spcPts val="0"/>
              </a:spcAft>
              <a:buAutoNum type="arabicParenR"/>
            </a:pPr>
            <a:endPar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12000"/>
              </a:lnSpc>
              <a:spcAft>
                <a:spcPts val="0"/>
              </a:spcAft>
              <a:buAutoNum type="arabicParenR"/>
            </a:pPr>
            <a:r>
              <a:rPr lang="en-US" altLang="zh-CN" sz="3000" b="1" kern="100" spc="100" dirty="0">
                <a:latin typeface="微软雅黑" panose="020B0503020204020204" pitchFamily="34" charset="-122"/>
                <a:ea typeface="微软雅黑" panose="020B0503020204020204" pitchFamily="34" charset="-122"/>
                <a:cs typeface="Calibri" panose="020F0502020204030204" pitchFamily="34" charset="0"/>
              </a:rPr>
              <a:t> </a:t>
            </a:r>
            <a:r>
              <a:rPr lang="zh-CN" altLang="en-US" sz="3000" b="1" kern="100" spc="100" dirty="0" smtClean="0">
                <a:latin typeface="微软雅黑" panose="020B0503020204020204" pitchFamily="34" charset="-122"/>
                <a:ea typeface="微软雅黑" panose="020B0503020204020204" pitchFamily="34" charset="-122"/>
                <a:cs typeface="Calibri" panose="020F0502020204030204" pitchFamily="34" charset="0"/>
              </a:rPr>
              <a:t>分享</a:t>
            </a: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自己的信仰经历，自己有没有过因为顺服神的缘故，而经历（作过）一些在人看似“不合理”的事情？自己从中看到神怎样的作为？自己从中学习到怎样的功课？</a:t>
            </a:r>
          </a:p>
          <a:p>
            <a:pPr marL="514350" indent="-514350" algn="just">
              <a:lnSpc>
                <a:spcPct val="112000"/>
              </a:lnSpc>
              <a:spcAft>
                <a:spcPts val="0"/>
              </a:spcAft>
              <a:buAutoNum type="arabicParenR"/>
            </a:pPr>
            <a:endPar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12000"/>
              </a:lnSpc>
              <a:spcAft>
                <a:spcPts val="0"/>
              </a:spcAft>
              <a:buAutoNum type="arabicParenR"/>
            </a:pPr>
            <a:r>
              <a:rPr lang="en-US" altLang="zh-CN" sz="3000" b="1" kern="100" spc="100" dirty="0">
                <a:latin typeface="微软雅黑" panose="020B0503020204020204" pitchFamily="34" charset="-122"/>
                <a:ea typeface="微软雅黑" panose="020B0503020204020204" pitchFamily="34" charset="-122"/>
                <a:cs typeface="Calibri" panose="020F0502020204030204" pitchFamily="34" charset="0"/>
              </a:rPr>
              <a:t> </a:t>
            </a:r>
            <a:r>
              <a:rPr lang="zh-CN" altLang="en-US" sz="3000" b="1" kern="100" spc="100" dirty="0" smtClean="0">
                <a:latin typeface="微软雅黑" panose="020B0503020204020204" pitchFamily="34" charset="-122"/>
                <a:ea typeface="微软雅黑" panose="020B0503020204020204" pitchFamily="34" charset="-122"/>
                <a:cs typeface="Calibri" panose="020F0502020204030204" pitchFamily="34" charset="0"/>
              </a:rPr>
              <a:t>以</a:t>
            </a: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拿俄米和路得为例，讨论“信靠神（让神作</a:t>
            </a:r>
            <a:r>
              <a:rPr lang="en-US" altLang="zh-CN" sz="3000" b="1" kern="100" spc="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）”与“自己作（自己主动地行动）</a:t>
            </a:r>
            <a:r>
              <a:rPr lang="en-US" altLang="zh-CN" sz="3000" b="1" kern="100" spc="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之间的关系？</a:t>
            </a:r>
          </a:p>
        </p:txBody>
      </p:sp>
    </p:spTree>
    <p:extLst>
      <p:ext uri="{BB962C8B-B14F-4D97-AF65-F5344CB8AC3E}">
        <p14:creationId xmlns:p14="http://schemas.microsoft.com/office/powerpoint/2010/main" val="248951389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路得记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Ruth 3:1-18】</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你要沐浴抹膏，换上衣服，下到场上，却不要使那人认出你来。你等他吃喝完了，</a:t>
            </a:r>
            <a:r>
              <a:rPr lang="en-US" altLang="zh-CN" sz="2900" b="1" kern="100" dirty="0">
                <a:latin typeface="微软雅黑" panose="020B0503020204020204" pitchFamily="34" charset="-122"/>
                <a:ea typeface="微软雅黑" panose="020B0503020204020204" pitchFamily="34" charset="-122"/>
                <a:cs typeface="Calibri" panose="020F0502020204030204" pitchFamily="34" charset="0"/>
              </a:rPr>
              <a:t>Therefore wash yourself and anoint yourself, put on your best garment and go down to the threshing floor; but do not make yourself known to the man until he has finished eating and drinking.</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4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到他睡的时候，你看准他睡的地方，就进去掀开他脚上的被，躺卧在那里，他必告诉你所当作的事。</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2900" b="1" kern="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sz="2900" b="1" kern="100" dirty="0">
                <a:latin typeface="微软雅黑" panose="020B0503020204020204" pitchFamily="34" charset="-122"/>
                <a:ea typeface="微软雅黑" panose="020B0503020204020204" pitchFamily="34" charset="-122"/>
                <a:cs typeface="Calibri" panose="020F0502020204030204" pitchFamily="34" charset="0"/>
              </a:rPr>
              <a:t>it shall be, when he lies down, that you shall notice the place where he lies; and you shall go in, uncover his feet, and lie down; and he will tell you what you should do.”</a:t>
            </a:r>
          </a:p>
        </p:txBody>
      </p:sp>
    </p:spTree>
    <p:extLst>
      <p:ext uri="{BB962C8B-B14F-4D97-AF65-F5344CB8AC3E}">
        <p14:creationId xmlns:p14="http://schemas.microsoft.com/office/powerpoint/2010/main" val="406495001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路得记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Ruth 3:1-18】</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5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路得说：“凡你所吩咐的，我必遵行。”</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2900" b="1" kern="100" dirty="0">
                <a:latin typeface="微软雅黑" panose="020B0503020204020204" pitchFamily="34" charset="-122"/>
                <a:ea typeface="微软雅黑" panose="020B0503020204020204" pitchFamily="34" charset="-122"/>
                <a:cs typeface="Calibri" panose="020F0502020204030204" pitchFamily="34" charset="0"/>
              </a:rPr>
              <a:t>And she said to her, “All that you say to me I will do.”</a:t>
            </a: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6 </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路得就下到场上，照她婆婆所吩咐她的而行</a:t>
            </a: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2900" b="1" kern="100" dirty="0" smtClean="0">
                <a:latin typeface="微软雅黑" panose="020B0503020204020204" pitchFamily="34" charset="-122"/>
                <a:ea typeface="微软雅黑" panose="020B0503020204020204" pitchFamily="34" charset="-122"/>
                <a:cs typeface="Calibri" panose="020F0502020204030204" pitchFamily="34" charset="0"/>
              </a:rPr>
              <a:t>So </a:t>
            </a:r>
            <a:r>
              <a:rPr lang="en-US" altLang="zh-CN" sz="2900" b="1" kern="100" dirty="0">
                <a:latin typeface="微软雅黑" panose="020B0503020204020204" pitchFamily="34" charset="-122"/>
                <a:ea typeface="微软雅黑" panose="020B0503020204020204" pitchFamily="34" charset="-122"/>
                <a:cs typeface="Calibri" panose="020F0502020204030204" pitchFamily="34" charset="0"/>
              </a:rPr>
              <a:t>she went down to the threshing floor and did according to all that her mother-in-law instructed her.</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7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波阿斯吃喝完了，心里欢畅，就去睡在麦堆旁边。路得便悄悄地来掀开他脚上的被，躺卧在那里</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29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2900" b="1" kern="100" dirty="0">
                <a:latin typeface="微软雅黑" panose="020B0503020204020204" pitchFamily="34" charset="-122"/>
                <a:ea typeface="微软雅黑" panose="020B0503020204020204" pitchFamily="34" charset="-122"/>
                <a:cs typeface="Calibri" panose="020F0502020204030204" pitchFamily="34" charset="0"/>
              </a:rPr>
              <a:t>after Boaz had eaten and drunk, and his heart was cheerful, he went to lie down at the end of the heap of grain; and she came softly, uncovered his feet, and lay down.</a:t>
            </a:r>
          </a:p>
        </p:txBody>
      </p:sp>
    </p:spTree>
    <p:extLst>
      <p:ext uri="{BB962C8B-B14F-4D97-AF65-F5344CB8AC3E}">
        <p14:creationId xmlns:p14="http://schemas.microsoft.com/office/powerpoint/2010/main" val="406495001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路得记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Ruth 3:1-18】</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8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到了夜半，那人忽然惊醒，翻过身来，不料，有女子躺在他的脚下</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Now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it happened at midnight that the man was startled, and turned himself; and there, a woman was lying at his feet.</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9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他就说：“你是谁？”回答说：“我是你的婢女路得。求你用你的衣襟遮盖我，因为你是我一个至近的亲属。”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And he said, “Who are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you?”So</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she answered, “I am Ruth, your maidservant. Take your maidservant under your wing, for you are a close relative.”</a:t>
            </a:r>
          </a:p>
        </p:txBody>
      </p:sp>
    </p:spTree>
    <p:extLst>
      <p:ext uri="{BB962C8B-B14F-4D97-AF65-F5344CB8AC3E}">
        <p14:creationId xmlns:p14="http://schemas.microsoft.com/office/powerpoint/2010/main" val="406495001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路得记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Ruth 3:1-18】</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10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波阿斯说：“女儿啊，愿你蒙耶和华赐福！你末后的恩，比先前更大，因为少年人无论贫富，你都没有跟从</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he said, “Blessed are you of the Lord, my daughter! For you have shown more kindness at the end than at the beginning, in that you did not go after young men, whether poor or rich.</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11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女儿啊，现在不要惧怕。凡你所说的，我必照着行，我本城的人都知道你是个贤德的女子。</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And now, my daughter, do not fear. I will do for you all that you request, for all the people of my town know that you are a virtuous woman.</a:t>
            </a:r>
          </a:p>
        </p:txBody>
      </p:sp>
    </p:spTree>
    <p:extLst>
      <p:ext uri="{BB962C8B-B14F-4D97-AF65-F5344CB8AC3E}">
        <p14:creationId xmlns:p14="http://schemas.microsoft.com/office/powerpoint/2010/main" val="406495001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路得记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Ruth 3:1-18】</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12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我实在是你一个至近的亲属，只是还有一个人比我更近。</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Now it is true that I am a close relative; however, there is a relative closer than I.</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13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你今夜在这里住宿，明早他若肯为你尽亲属的本分，就由他吧，倘若不肯，我指着永生的耶和华起誓，我必为你尽了本分，你只管躺到天亮。”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Stay this night, and in the morning it shall be that if he will perform the duty of a close relative for you—good; let him do it. But if he does not want to perform the duty for you, then I will perform the duty for you, as the Lord lives! Lie down until morning.”</a:t>
            </a:r>
          </a:p>
        </p:txBody>
      </p:sp>
    </p:spTree>
    <p:extLst>
      <p:ext uri="{BB962C8B-B14F-4D97-AF65-F5344CB8AC3E}">
        <p14:creationId xmlns:p14="http://schemas.microsoft.com/office/powerpoint/2010/main" val="406495001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路得记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Ruth 3:1-18】</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14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路得便在他脚下躺到天快亮，人彼此不能辨认的时候就起来了。波阿斯说：“不可使人知道有女子到场上来。”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So she lay at his feet until morning, and she arose before one could recognize another. Then he said, “Do not let it be known that the woman came to the threshing floor.”</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15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又对路得说：“打开你所披的外衣。”她打开了，波阿斯就撮了六簸箕大麦，帮她扛在肩上，她便进城去了。</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Also he said, “Bring the shawl that is on you and hold it.” And when she held it, he measured six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ephahs</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of barley, and laid it on her. Then she went into the city.</a:t>
            </a:r>
          </a:p>
        </p:txBody>
      </p:sp>
    </p:spTree>
    <p:extLst>
      <p:ext uri="{BB962C8B-B14F-4D97-AF65-F5344CB8AC3E}">
        <p14:creationId xmlns:p14="http://schemas.microsoft.com/office/powerpoint/2010/main" val="406495001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路得记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Ruth 3:1-18】</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16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路得回到婆婆那里，婆婆说：“女儿啊，怎么样了？”路得就将那人向她所行的述说了一遍</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When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she came to her mother-in-law, she said, “Is that you, my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daughter?”Then</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she told her all that the man had done for her.</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17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又说：“那人给了我六簸箕大麦，对我说：‘你不可空手回去见你的婆婆。’” </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she said, “These six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ephahs</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of barley he gave me; for he said to me, ‘Do not go empty-handed to your mother-in-law.’”</a:t>
            </a:r>
          </a:p>
        </p:txBody>
      </p:sp>
    </p:spTree>
    <p:extLst>
      <p:ext uri="{BB962C8B-B14F-4D97-AF65-F5344CB8AC3E}">
        <p14:creationId xmlns:p14="http://schemas.microsoft.com/office/powerpoint/2010/main" val="406495001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路得记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Ruth 3:1-18】</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18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婆婆说：“女儿啊，你只管安坐等候，看这事怎样成就，因为那人今日不办成这事必不休息。”</a:t>
            </a: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Then she said, “Sit still, my daughter, until you know how the matter will turn out; for the man will not rest until he has concluded the matter this day.”</a:t>
            </a:r>
          </a:p>
        </p:txBody>
      </p:sp>
    </p:spTree>
    <p:extLst>
      <p:ext uri="{BB962C8B-B14F-4D97-AF65-F5344CB8AC3E}">
        <p14:creationId xmlns:p14="http://schemas.microsoft.com/office/powerpoint/2010/main" val="4064950010"/>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F46216B-77A9-411A-B9D3-5023FCB70208}"/>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Office Theme</Template>
  <TotalTime>20875</TotalTime>
  <Words>1365</Words>
  <Application>Microsoft Office PowerPoint</Application>
  <PresentationFormat>全屏显示(4:3)</PresentationFormat>
  <Paragraphs>63</Paragraphs>
  <Slides>14</Slides>
  <Notes>0</Notes>
  <HiddenSlides>0</HiddenSlides>
  <MMClips>0</MMClips>
  <ScaleCrop>false</ScaleCrop>
  <HeadingPairs>
    <vt:vector size="4" baseType="variant">
      <vt:variant>
        <vt:lpstr>主题</vt:lpstr>
      </vt:variant>
      <vt:variant>
        <vt:i4>1</vt:i4>
      </vt:variant>
      <vt:variant>
        <vt:lpstr>幻灯片标题</vt:lpstr>
      </vt:variant>
      <vt:variant>
        <vt:i4>14</vt:i4>
      </vt:variant>
    </vt:vector>
  </HeadingPairs>
  <TitlesOfParts>
    <vt:vector size="15" baseType="lpstr">
      <vt:lpstr>Office Theme</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幻灯片 1</dc:title>
  <dc:creator>Windows 用户</dc:creator>
  <cp:lastModifiedBy>Barnabas Feng</cp:lastModifiedBy>
  <cp:revision>1862</cp:revision>
  <dcterms:created xsi:type="dcterms:W3CDTF">2014-02-25T17:54:08Z</dcterms:created>
  <dcterms:modified xsi:type="dcterms:W3CDTF">2024-01-20T00:33:56Z</dcterms:modified>
</cp:coreProperties>
</file>