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5"/>
  </p:notesMasterIdLst>
  <p:handoutMasterIdLst>
    <p:handoutMasterId r:id="rId16"/>
  </p:handoutMasterIdLst>
  <p:sldIdLst>
    <p:sldId id="3840" r:id="rId2"/>
    <p:sldId id="4199" r:id="rId3"/>
    <p:sldId id="4200" r:id="rId4"/>
    <p:sldId id="4201" r:id="rId5"/>
    <p:sldId id="4202" r:id="rId6"/>
    <p:sldId id="4203" r:id="rId7"/>
    <p:sldId id="4204" r:id="rId8"/>
    <p:sldId id="4205" r:id="rId9"/>
    <p:sldId id="4206" r:id="rId10"/>
    <p:sldId id="4067" r:id="rId11"/>
    <p:sldId id="4128" r:id="rId12"/>
    <p:sldId id="4178" r:id="rId13"/>
    <p:sldId id="1098" r:id="rId1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72" d="100"/>
          <a:sy n="72" d="100"/>
        </p:scale>
        <p:origin x="11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2024/4/19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2024/4/19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2024/4/19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2024/4/19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2024/4/19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2024/4/19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2024/4/19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2024/4/19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2024/4/19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2024/4/19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2024/4/19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2024/4/19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2024/4/19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2024/4/19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8:1-22】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撒母耳年纪老迈，就立他儿子作以色列的士师。</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it came to pass when Samuel was old that he made his sons judges over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长子名叫约珥，次子名叫亚比亚，他们在别是巴作士师。</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name of his firstborn was Joel, and the name of his second,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Abijah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they were judges in Beersheba.</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他儿子不行他的道，贪图财利，收受贿赂，屈枉正直。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his sons did not walk in his ways; they turned aside after dishonest gain, took bribes, and perverted justice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撒母耳老迈，立儿子们为士师，但儿子们败坏悖逆神（</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以色列要求撒母耳给他们</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立王</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4</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5</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撒母耳</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对立王的要求不满</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，但仍向神祷告，寻求神的心意（</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6</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神指示撒母耳可为以色列人立王，但要</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警告百姓</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立王的悲惨后果（</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8-18</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以色列百姓不顾警告，坚持要求立王（</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19</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20</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marL="0" indent="0" algn="just">
              <a:lnSpc>
                <a:spcPct val="112000"/>
              </a:lnSpc>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撒</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母耳重蹈以利的覆辙</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私立儿子们为士师</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儿子们的恶行及影响</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撒母耳并未从以利身上吸取教训</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人要求立王</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王与士师的不同</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以色列人要效法世界，这是灾难的开始。</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要人作主，不要神作主</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人立王（悖逆神，犯罪）是出于自己</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上帝并不抹杀以色列人的意愿</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spc="100" dirty="0" smtClean="0">
                <a:latin typeface="微软雅黑" panose="020B0503020204020204" pitchFamily="34" charset="-122"/>
                <a:ea typeface="微软雅黑" panose="020B0503020204020204" pitchFamily="34" charset="-122"/>
                <a:cs typeface="Calibri" panose="020F0502020204030204" pitchFamily="34" charset="0"/>
              </a:rPr>
              <a:t>撒母耳无效</a:t>
            </a: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的警告</a:t>
            </a:r>
          </a:p>
        </p:txBody>
      </p:sp>
    </p:spTree>
    <p:extLst>
      <p:ext uri="{BB962C8B-B14F-4D97-AF65-F5344CB8AC3E}">
        <p14:creationId xmlns:p14="http://schemas.microsoft.com/office/powerpoint/2010/main" val="32448268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摩西曾告诉以色列人，进入迦南之后，以色列人会被外邦人羡慕（申</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4</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）。但是后来却是以色列人羡慕外邦人。列举今天教会（基督徒）羡慕效法世界的种种表现，讨论此类现象的成因？</a:t>
            </a:r>
          </a:p>
          <a:p>
            <a:pPr marL="0" indent="0" algn="just">
              <a:lnSpc>
                <a:spcPct val="120000"/>
              </a:lnSpc>
              <a:spcAft>
                <a:spcPts val="0"/>
              </a:spcAft>
              <a:buNone/>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分享自己曾经的经历“</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没有祷告</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求问神，而是仿效别人的办法来试图解决自己的难题，结果事与愿违。”分享自己从此经历中得到怎样信心的成长？</a:t>
            </a:r>
          </a:p>
          <a:p>
            <a:pPr marL="0" indent="0" algn="just">
              <a:lnSpc>
                <a:spcPct val="120000"/>
              </a:lnSpc>
              <a:spcAft>
                <a:spcPts val="0"/>
              </a:spcAft>
              <a:buNone/>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讨论我们可以从以利和塞缪尔两位失败的父亲身上学习到怎样的功课？</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8:1-22】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以色列的长老都聚集，来到拉玛见撒母耳</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all the elders of Israel gathered together and came to Samuel at Ramah,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对他说：“你年纪老迈了，你儿子不行你的道。现在求你为我们立一个王治理我们，像列国一样。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said to him, “Look, you are old, and your sons do not walk in your ways. Now make us a king to judge us like all the nations.”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撒母耳不喜悦他们说立一个王治理我们，他就祷告耶和华。</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the thing displeased Samuel when they said, “Give us a king to judge us.” So Samuel prayed to the Lord.</a:t>
            </a:r>
          </a:p>
        </p:txBody>
      </p:sp>
    </p:spTree>
    <p:extLst>
      <p:ext uri="{BB962C8B-B14F-4D97-AF65-F5344CB8AC3E}">
        <p14:creationId xmlns:p14="http://schemas.microsoft.com/office/powerpoint/2010/main" val="7758891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8:1-22】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耶和华对撒母耳说：“百姓向你说的一切话，你只管依从，因为他们不是厌弃你，乃是厌弃我，不要我作他们的王。</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the Lord said to Samuel, “Heed the voice of the people in all that they say to you; for they have not rejected you, but they have rejected Me, that I should not reign over them.</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自从我领他们出埃及到如今，他们常常离弃我，侍奉别神。现在他们向你所行的，是照他们素来所行的。</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According to all the works which they have done since the day that I brought them up out of Egypt, even to this day—with which they have forsaken Me and served other gods—so they are doing to you also.</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758891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8:1-22】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故此你要依从他们的话，只是当警戒他们，告诉他们将来那王怎样管辖他们。”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heed their voice. However, you shall solemnly forewarn them, and show them the behavior of the king who will reign over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撒母耳将耶和华的话都传给求他立王的百姓，说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Samuel told all the words of the Lord to the people who asked him for a king.</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758891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8:1-22】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管辖你们的王必这样行：他必派你们的儿子为他赶车、跟马，奔走在车前；</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he said, “This will be the behavior of the king who will reign over you: He will take your sons and appoint them for his own chariots and to be his horsemen, and some will run before his chariots.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又派他们作千夫长、五十夫长，为他耕种田地，收割庄稼，打造军器和车上的器械；</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He will appoint captains over his thousands and captains over his fifties, will set some to plow his ground and reap his harvest, and some to make his weapons of war and equipment for his chariots.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758891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8:1-22】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必取你们的女儿为他制造香膏，作饭烤饼</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will take your daughters to be perfumers, cooks, and bakers.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也必取你们最好的田地、葡萄园、橄榄园，赐给他的臣仆。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will take the best of your fields, your vineyards, and your olive groves, and give them to his servants.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你们的粮食和葡萄园所出的，他必取十分之一给他的太监和臣仆；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will take a tenth of your grain and your vintage, and give it to his officers and servants.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758891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8:1-22】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又必取你们的仆人婢女、健壮的少年人和你们的驴，供他的差役。</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he will take your male servants, your female servants, your finest young men, and your donkeys, and put them to his work.</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你们的羊群，他必取十分之一，你们也必作他的仆人。</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He will take a tenth of your sheep. And you will be his servants.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那时你们必因所选的王哀求耶和华，耶和华却不应允你们。”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you will cry out in that day because of your king whom you have chosen for yourselves, and the Lord will not hear you in that day.”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758891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8:1-22】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百姓竟不肯听撒母耳的话，说：“不然，我们定要一个王治理我们，</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Nevertheless the people refused to obey the voice of Samuel; and they said, “No, but we will have a king over us,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使我们像列国一样，有王治理我们，统领我们，为我们争战。”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that we also may be like all the nations, and that our king may judge us and go out before us and fight our battles.”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撒母耳听见百姓这一切话，就将这话陈明在耶和华面前。</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Samuel heard all the words of the people, and he repeated them in the hearing of the Lord.</a:t>
            </a:r>
          </a:p>
        </p:txBody>
      </p:sp>
    </p:spTree>
    <p:extLst>
      <p:ext uri="{BB962C8B-B14F-4D97-AF65-F5344CB8AC3E}">
        <p14:creationId xmlns:p14="http://schemas.microsoft.com/office/powerpoint/2010/main" val="7758891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8:1-22】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耶和华对撒母耳说：“你只管依从他们的话，为他们立王。”撒母耳对以色列人说：“你们各归各城去吧！”</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Lord said to Samuel, “Heed their voice, and make them a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king.”And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Samuel said to the men of Israel, “Every man go to his city.”</a:t>
            </a:r>
          </a:p>
        </p:txBody>
      </p:sp>
    </p:spTree>
    <p:extLst>
      <p:ext uri="{BB962C8B-B14F-4D97-AF65-F5344CB8AC3E}">
        <p14:creationId xmlns:p14="http://schemas.microsoft.com/office/powerpoint/2010/main" val="7758891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21066</TotalTime>
  <Words>1367</Words>
  <Application>Microsoft Office PowerPoint</Application>
  <PresentationFormat>On-screen Show (4:3)</PresentationFormat>
  <Paragraphs>60</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1918</cp:revision>
  <dcterms:created xsi:type="dcterms:W3CDTF">2014-02-25T17:54:08Z</dcterms:created>
  <dcterms:modified xsi:type="dcterms:W3CDTF">2024-04-20T03:27:42Z</dcterms:modified>
</cp:coreProperties>
</file>