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9"/>
  </p:notesMasterIdLst>
  <p:handoutMasterIdLst>
    <p:handoutMasterId r:id="rId20"/>
  </p:handoutMasterIdLst>
  <p:sldIdLst>
    <p:sldId id="3840" r:id="rId2"/>
    <p:sldId id="4242" r:id="rId3"/>
    <p:sldId id="4243" r:id="rId4"/>
    <p:sldId id="4244" r:id="rId5"/>
    <p:sldId id="4245" r:id="rId6"/>
    <p:sldId id="4246" r:id="rId7"/>
    <p:sldId id="4247" r:id="rId8"/>
    <p:sldId id="4248" r:id="rId9"/>
    <p:sldId id="4249" r:id="rId10"/>
    <p:sldId id="4250" r:id="rId11"/>
    <p:sldId id="4251" r:id="rId12"/>
    <p:sldId id="4252" r:id="rId13"/>
    <p:sldId id="4253" r:id="rId14"/>
    <p:sldId id="4067" r:id="rId15"/>
    <p:sldId id="4128" r:id="rId16"/>
    <p:sldId id="4178" r:id="rId17"/>
    <p:sldId id="1098" r:id="rId18"/>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6359" autoAdjust="0"/>
    <p:restoredTop sz="94660"/>
  </p:normalViewPr>
  <p:slideViewPr>
    <p:cSldViewPr>
      <p:cViewPr varScale="1">
        <p:scale>
          <a:sx n="72" d="100"/>
          <a:sy n="72" d="100"/>
        </p:scale>
        <p:origin x="132"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2024/5/17</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2024/5/17</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2024/5/17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2024/5/17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2024/5/17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2024/5/17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2024/5/17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2024/5/17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2024/5/17</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2024/5/17</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2024/5/17</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2024/5/17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2024/5/17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2024/5/17</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12:1-25】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撒母耳对以色列众人说：“你们向我所求的，我已应允了，为你们立了一个王</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Samuel said to all Israel: “Indeed I have heeded your voice in all that you said to me, and have made a king over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现在有这王在你们前面行。我已年老发白，我的儿子都在你们这里。我从幼年直到今日，都在你们前面行。</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now here is the king, walking before you; and I am old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grayheaded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look, my sons are with you. I have walked before you from my childhood to this day.</a:t>
            </a: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12:1-25】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于是撒母耳求告耶和华，耶和华就在这日打雷降雨，众民便甚惧怕耶和华和撒母耳</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Samuel called to the Lord, and the Lord sent thunder and rain that day; and all the people greatly feared the Lord and Samuel.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众民对撒母耳说：“求你为仆人们祷告耶和华你的　神，免得我们死亡，因为我们求立王的事，正是罪上加罪了。”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And all the people said to Samuel, “Pray for your servants to the Lord your God, that we may not die; for we have added to all our sins the evil of asking a king for ourselves.”</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825346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12:1-25】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撒母耳对百姓说：“不要惧怕！你们虽然行了这恶，却不要偏离耶和华，只要尽心侍奉祂</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Samuel said to the people, “Do not fear. You have done all this wickedness; yet do not turn aside from following the Lord, but serve the Lord with all your heart.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若偏离耶和华去顺从那不能救人的虚神是无益的</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do not turn aside; for then you would go after empty things which cannot profit or deliver, for they are nothing</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8253469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12:1-25】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耶和华既喜悦选你们作祂的子民，就必因祂的大名不撇弃你们</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Lord will not forsake His people, for His great name’s sake, because it has pleased the Lord to make you His people.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至于我，断不停止为你们祷告，以致得罪耶和华。我必以善道正路指教你们</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Moreover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as for me, far be it from me that I should sin against the Lord in ceasing to pray for you; but I will teach you the good and the right way.</a:t>
            </a:r>
          </a:p>
        </p:txBody>
      </p:sp>
    </p:spTree>
    <p:extLst>
      <p:ext uri="{BB962C8B-B14F-4D97-AF65-F5344CB8AC3E}">
        <p14:creationId xmlns:p14="http://schemas.microsoft.com/office/powerpoint/2010/main" val="108253469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12:1-25】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只要你们敬畏耶和华，诚诚实实地尽心侍奉祂，想念祂向你们所行的事何等大</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Only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fear the Lord, and serve Him in truth with all your heart; for consider what great things He has done for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你们若仍然作恶，你们和你们的王必一同灭亡。</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if you still do wickedly, you shall be swept away, both you and your king.”</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8253469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spc="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2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撒母耳向以色列民表明</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自己的正直清白（</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1-5</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撒母耳回顾神对以色列民所行的大事（</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6-13</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撒母耳将祝福与咒诅都陈明在以色列民面前（</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14</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15</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撒母耳行神迹证明自己对以色列民所说的话是出于神（</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16-19</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2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撒母耳对以色列民最后的警戒和劝勉（</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20-25</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marL="0" indent="0" algn="just">
              <a:lnSpc>
                <a:spcPct val="112000"/>
              </a:lnSpc>
              <a:buNone/>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752344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撒</a:t>
            </a:r>
            <a:r>
              <a:rPr lang="zh-CN" altLang="en-US" sz="3400" b="1" u="sng" kern="100" spc="100" dirty="0">
                <a:latin typeface="微软雅黑" panose="020B0503020204020204" pitchFamily="34" charset="-122"/>
                <a:ea typeface="微软雅黑" panose="020B0503020204020204" pitchFamily="34" charset="-122"/>
                <a:cs typeface="Calibri" panose="020F0502020204030204" pitchFamily="34" charset="0"/>
              </a:rPr>
              <a:t>母耳自证清白</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撒母耳从小就活着众人眼前</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撒母耳没有贪爱钱财（地上的利益）</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表明以色列人要求立王，拒绝让撒母耳继续带领，不是因为撒母耳自身的问题</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表明自己是神的仆人，向神交账</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为以色列人将来的领袖立标准</a:t>
            </a:r>
          </a:p>
        </p:txBody>
      </p:sp>
    </p:spTree>
    <p:extLst>
      <p:ext uri="{BB962C8B-B14F-4D97-AF65-F5344CB8AC3E}">
        <p14:creationId xmlns:p14="http://schemas.microsoft.com/office/powerpoint/2010/main" val="25195494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以色列</a:t>
            </a: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人立王之罪和神的权柄</a:t>
            </a:r>
          </a:p>
          <a:p>
            <a:pPr algn="just">
              <a:lnSpc>
                <a:spcPct val="15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撒母耳指出以色列人立王之罪</a:t>
            </a:r>
          </a:p>
          <a:p>
            <a:pPr algn="just">
              <a:lnSpc>
                <a:spcPct val="15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不能因为立王的顺利就认为是合神心意</a:t>
            </a:r>
          </a:p>
          <a:p>
            <a:pPr algn="just">
              <a:lnSpc>
                <a:spcPct val="15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行神迹证明神的权柄远在人王之上</a:t>
            </a:r>
          </a:p>
          <a:p>
            <a:pPr algn="just">
              <a:lnSpc>
                <a:spcPct val="15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以色列人从立王的喜悦转变为惧怕</a:t>
            </a:r>
          </a:p>
          <a:p>
            <a:pPr algn="just">
              <a:lnSpc>
                <a:spcPct val="15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虽然人自己立王，但是仍无法逃避神的掌权</a:t>
            </a:r>
          </a:p>
          <a:p>
            <a:pPr algn="just">
              <a:lnSpc>
                <a:spcPct val="15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信靠神，而不能信靠人</a:t>
            </a:r>
          </a:p>
          <a:p>
            <a:pPr algn="just">
              <a:lnSpc>
                <a:spcPct val="120000"/>
              </a:lnSpc>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24482684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spcAft>
                <a:spcPts val="0"/>
              </a:spcAft>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30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spcAft>
                <a:spcPts val="0"/>
              </a:spcAft>
              <a:buAutoNum type="arabicParenR"/>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将</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撒母耳的自证清白，与保罗的“自夸“（林后</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11</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16-33</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）进行对比，有何异同</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spcAft>
                <a:spcPts val="0"/>
              </a:spcAft>
              <a:buAutoNum type="arabicParenR"/>
            </a:pPr>
            <a:endParaRPr lang="zh-CN" altLang="en-US" sz="8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spcAft>
                <a:spcPts val="0"/>
              </a:spcAft>
              <a:buAutoNum type="arabicParenR"/>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列举</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圣经中看似“顺利成功“，但是却是违背神心意的事件，给我们带来怎样的警示</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spcAft>
                <a:spcPts val="0"/>
              </a:spcAft>
              <a:buAutoNum type="arabicParenR"/>
            </a:pPr>
            <a:endParaRPr lang="zh-CN" altLang="en-US" sz="8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spcAft>
                <a:spcPts val="0"/>
              </a:spcAft>
              <a:buAutoNum type="arabicParenR"/>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以色列</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人立王，反映出他们对神，以及对撒母耳的厌弃，但是撒母耳却表示自己会不停止地继续为以色列人祷告。根据本章经文讨论，撒母耳为什么仍要不停止地为以色列人祷告？给今天的我们带来怎样的提醒？</a:t>
            </a: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12:1-25】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我在这里，你们要在耶和华和祂的受膏者面前给我作见证。我夺过谁的牛，抢过谁的驴，欺负过谁，虐待过谁，从谁手里受过贿赂因而眼瞎呢？若有，我必偿还。”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Here I am. Witness against me before the Lord and before His anointed: Whose ox have I taken, or whose donkey have I taken, or whom have I cheated? Whom have I oppressed, or from whose hand have I received any bribe with which to blind my eyes? I will restore it to you.”</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众人说：“你未曾欺负我们，虐待我们，也未曾从谁手里受过什么。”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And they said, “You have not cheated us or oppressed us, nor have you taken anything from any man’s hand.”</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825346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12:1-25】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撒母耳对他们说：“你们在我手里没有找着什么，有耶和华和祂的受膏者今日为证。”他们说：“愿他为证。”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he said to them, “The Lord is witness against you, and His anointed is witness this day, that you have not found anything in my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hand.”And</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they answered, “He is witness.”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撒母耳对百姓说：“从前立摩西、亚伦，又领你们列祖出埃及地的是耶和华</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Samuel said to the people, “It is the Lord who raised up Moses and Aaron, and who brought your fathers up from the land of Egypt.</a:t>
            </a:r>
          </a:p>
        </p:txBody>
      </p:sp>
    </p:spTree>
    <p:extLst>
      <p:ext uri="{BB962C8B-B14F-4D97-AF65-F5344CB8AC3E}">
        <p14:creationId xmlns:p14="http://schemas.microsoft.com/office/powerpoint/2010/main" val="10825346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12:1-25】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现在你们要站住，等我在耶和华面前对你们讲论耶和华向你们和你们列祖所行一切公义的事</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therefore, stand still, that I may reason with you before the Lord concerning all the righteous acts of the Lord which He did to you and your fathers: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从前雅各到了埃及，后来你们列祖呼求耶和华，耶和华就差遣摩西、亚伦领你们列祖出埃及，使他们在这地方居住。</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When Jacob had gone into Egypt, and your fathers cried out to the Lord, then the Lord sent Moses and Aaron, who brought your fathers out of Egypt and made them dwell in this place.</a:t>
            </a:r>
          </a:p>
        </p:txBody>
      </p:sp>
    </p:spTree>
    <p:extLst>
      <p:ext uri="{BB962C8B-B14F-4D97-AF65-F5344CB8AC3E}">
        <p14:creationId xmlns:p14="http://schemas.microsoft.com/office/powerpoint/2010/main" val="10825346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12:1-25】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他们却忘记耶和华他们的　神，祂就把他们付与夏琐将军西西拉的手里，和非利士人并摩押王的手里，于是这些人常来攻击他们</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when they forgot the Lord their God, He sold them into the hand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Sisera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commander of the army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Hazor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into the hand of the Philistines, and into the hand of the king of Moab; and they fought against them</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825346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12:1-25】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他们就呼求耶和华说：‘我们离弃耶和华，侍奉巴力和亚斯他录，是有罪了。现在求你救我们脱离仇敌的手，我们必侍奉你。’</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Then they cried out to the Lord, and said, ‘We have sinned, because we have forsaken the Lord and served the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Baals</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Ashtoreths</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but now deliver us from the hand of our enemies, and we will serve You.’</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就差遣耶路巴力、比但、耶弗他、撒母耳，救你们脱离四围仇敌的手，你们才安然居住</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the Lord sent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Jerubbaal</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Bedan</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Jephthah, and Samuel, and delivered you out of the hand of your enemies on every side; and you dwelt in safety.</a:t>
            </a:r>
          </a:p>
        </p:txBody>
      </p:sp>
    </p:spTree>
    <p:extLst>
      <p:ext uri="{BB962C8B-B14F-4D97-AF65-F5344CB8AC3E}">
        <p14:creationId xmlns:p14="http://schemas.microsoft.com/office/powerpoint/2010/main" val="10825346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12:1-25】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你们见亚扪人的王拿辖来攻击你们，就对我说：‘我们定要一个王治理我们。’其实耶和华你们的　神是你们的王。</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when you saw that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Nahash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the Ammonites came against you, you said to me, ‘No, but a king shall reign over us,’ when the Lord your God was your king.</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现在你们所求所选的王在这里。看哪，耶和华已经为你们立王了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therefore, here is the king whom you have chosen and whom you have desired. And take note, the Lord has set a king over you.</a:t>
            </a:r>
          </a:p>
        </p:txBody>
      </p:sp>
    </p:spTree>
    <p:extLst>
      <p:ext uri="{BB962C8B-B14F-4D97-AF65-F5344CB8AC3E}">
        <p14:creationId xmlns:p14="http://schemas.microsoft.com/office/powerpoint/2010/main" val="10825346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12:1-25】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你们若敬畏耶和华，侍奉祂，听从祂的话，不违背祂的命令，你们和治理你们的王，也都顺从耶和华你们的　神就好了。</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If you fear the Lord and serve Him and obey His voice, and do not rebel against the commandment of the Lord, then both you and the king who reigns over you will continue following the Lord your God.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倘若不听从耶和华的话，违背祂的命令，耶和华的手必攻击你们，像从前攻击你们列祖一样。</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However, if you do not obey the voice of the Lord, but rebel against the commandment of the Lord, then the hand of the Lord will be against you, as it was against your fathers.</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825346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12:1-25】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现在你们要站住，看耶和华在你们眼前要行一件大事。</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Now therefore, stand and see this great thing which the Lord will do before your eyes: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这不是割麦子的时候吗？我求告耶和华，祂必打雷降雨，使你们又知道又看出，你们求立王的事，是在耶和华面前犯大罪了。”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Is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today not the wheat harvest? I will call to the Lord, and He will send thunder and rain, that you may perceive and see that your wickedness is great, which you have done in the sight of the Lord, in asking a king for yourselves.”</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8253469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21161</TotalTime>
  <Words>1821</Words>
  <Application>Microsoft Office PowerPoint</Application>
  <PresentationFormat>On-screen Show (4:3)</PresentationFormat>
  <Paragraphs>78</Paragraphs>
  <Slides>17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微软雅黑</vt:lpstr>
      <vt:lpstr>新細明體</vt:lpstr>
      <vt:lpstr>宋体</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cp:lastModifiedBy>
  <cp:revision>1935</cp:revision>
  <dcterms:created xsi:type="dcterms:W3CDTF">2014-02-25T17:54:08Z</dcterms:created>
  <dcterms:modified xsi:type="dcterms:W3CDTF">2024-05-18T03:18:09Z</dcterms:modified>
</cp:coreProperties>
</file>