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3840" r:id="rId2"/>
    <p:sldId id="4360" r:id="rId3"/>
    <p:sldId id="4361" r:id="rId4"/>
    <p:sldId id="4362" r:id="rId5"/>
    <p:sldId id="4363" r:id="rId6"/>
    <p:sldId id="4364" r:id="rId7"/>
    <p:sldId id="4365" r:id="rId8"/>
    <p:sldId id="4366" r:id="rId9"/>
    <p:sldId id="4367" r:id="rId10"/>
    <p:sldId id="4368" r:id="rId11"/>
    <p:sldId id="4369" r:id="rId12"/>
    <p:sldId id="4370" r:id="rId13"/>
    <p:sldId id="4067" r:id="rId14"/>
    <p:sldId id="4128" r:id="rId15"/>
    <p:sldId id="4359"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66" d="100"/>
          <a:sy n="66" d="100"/>
        </p:scale>
        <p:origin x="312"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2024/8/2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2024/8/2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2024/8/2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2024/8/2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2024/8/2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2024/8/2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2024/8/2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2024/8/2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2024/8/2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2024/8/2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2024/8/2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2024/8/2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2024/8/2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2024/8/2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扫罗对他儿子约拿单和众臣仆说，要杀大卫；扫罗的儿子约拿单却甚喜爱大卫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spoke to Jonathan his son and to all his servants, that they should kill David; but Jonathan, Saul’s son, delighted greatly in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约拿单告诉大卫说：“我父扫罗想要杀你，所以明日早晨你要小心，到一个僻静地方藏身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Jonathan told David, saying, “My father Saul seeks to kill you. Therefore please be on your guard until morning, and stay in a secret place and hide.</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扫罗打发人去捉拿大卫。去的人见有一班先知都受感说话，撒母耳站在其中监管他们；打发去的人也受　神的灵感动说话。</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Saul sent messengers to take David. And when they saw the group of prophets prophesying, and Samuel standing as leader over them, the Spirit of God came upon the messengers of Saul, and they also prophesied.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有人将这事告诉扫罗，他又打发人去，他们也受感说话。扫罗第三次打发人去，他们也受感说话。</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when Saul was told, he sent other messengers, and they prophesied likewise. Then Saul sent messengers again the third time, and they prophesied also.</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565304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然后扫罗自己往拉玛去，到了西沽的大井，问人说：“撒母耳和大卫在哪里呢？”有人说：“在拉玛的拿约。”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he also went to Ramah, and came to the great well that is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Sechu</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So he asked, and said, “Where are Samuel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David?”And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someone said, “Indeed they are at Naioth in Ramah.”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他就往拉玛的拿约去。　神的灵也感动他，一面走一面说话，直到拉玛的拿约。</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went there to Naioth in Ramah. Then the Spirit of God was upon him also, and he went on and prophesied until he came to Naioth in Ramah.</a:t>
            </a:r>
          </a:p>
        </p:txBody>
      </p:sp>
    </p:spTree>
    <p:extLst>
      <p:ext uri="{BB962C8B-B14F-4D97-AF65-F5344CB8AC3E}">
        <p14:creationId xmlns:p14="http://schemas.microsoft.com/office/powerpoint/2010/main" val="8565304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他就脱了衣服，在撒母耳面前受感说话，一昼一夜露体躺卧。因此有句俗语说：“扫罗也列在先知中吗？”</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also stripped off his clothes and prophesied before Samuel in like manner, and lay down naked all that day and all that night. Therefore they say, “Is Saul also among the prophets?”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565304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约拿单劝父亲扫罗不要杀大卫（</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大卫逃脱扫罗的击杀（</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8-10</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米甲帮助丈夫大卫逃脱父亲扫罗的击杀（</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11-17</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大卫和撒母耳在一起，因此躲过扫罗的追杀（</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18-24</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4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扫</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罗对大卫的嫉恨</a:t>
            </a:r>
          </a:p>
          <a:p>
            <a:pPr algn="just">
              <a:lnSpc>
                <a:spcPct val="140000"/>
              </a:lnSpc>
            </a:pP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源自嫉妒</a:t>
            </a:r>
          </a:p>
          <a:p>
            <a:pPr algn="just">
              <a:lnSpc>
                <a:spcPct val="14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失去理性</a:t>
            </a:r>
          </a:p>
          <a:p>
            <a:pPr algn="just">
              <a:lnSpc>
                <a:spcPct val="14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失去亲情</a:t>
            </a:r>
          </a:p>
          <a:p>
            <a:pPr algn="just">
              <a:lnSpc>
                <a:spcPct val="14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执意抵挡神</a:t>
            </a:r>
          </a:p>
          <a:p>
            <a:pPr algn="just">
              <a:lnSpc>
                <a:spcPct val="140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浪费许多悔改的机会</a:t>
            </a:r>
          </a:p>
          <a:p>
            <a:pPr marL="0" indent="0" algn="just">
              <a:lnSpc>
                <a:spcPct val="100000"/>
              </a:lnSpc>
              <a:buNone/>
            </a:pPr>
            <a:r>
              <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箴言</a:t>
            </a: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spc="100" dirty="0" err="1" smtClean="0">
                <a:latin typeface="微软雅黑" panose="020B0503020204020204" pitchFamily="34" charset="-122"/>
                <a:ea typeface="微软雅黑" panose="020B0503020204020204" pitchFamily="34" charset="-122"/>
                <a:cs typeface="Calibri" panose="020F0502020204030204" pitchFamily="34" charset="0"/>
              </a:rPr>
              <a:t>Prov</a:t>
            </a:r>
            <a:r>
              <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14:30b</a:t>
            </a:r>
            <a:r>
              <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嫉妒是骨中的朽烂</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But envy is rottenness to the bones.</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4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面对扫罗的嫉恨追杀</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竭力寻求和睦</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单单依靠神</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以善胜恶</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成为主耶稣的预表</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大卫经历艰难的益处</a:t>
            </a:r>
          </a:p>
        </p:txBody>
      </p:sp>
    </p:spTree>
    <p:extLst>
      <p:ext uri="{BB962C8B-B14F-4D97-AF65-F5344CB8AC3E}">
        <p14:creationId xmlns:p14="http://schemas.microsoft.com/office/powerpoint/2010/main" val="19972121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列举圣经中因为“嫉妒”而引发悲剧的事例，讨论产生“嫉妒”的原因？</a:t>
            </a:r>
          </a:p>
          <a:p>
            <a:pPr marL="0" indent="0" algn="just">
              <a:lnSpc>
                <a:spcPct val="150000"/>
              </a:lnSpc>
              <a:spcAft>
                <a:spcPts val="0"/>
              </a:spcAft>
              <a:buNone/>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该隐杀死亚伯，扫罗追杀大卫都是嫉妒直接极端的暴力体现，讨论有哪些言语行为是嫉妒的掩饰和伪装的间接体现？</a:t>
            </a:r>
          </a:p>
          <a:p>
            <a:pPr marL="0" indent="0" algn="just">
              <a:lnSpc>
                <a:spcPct val="150000"/>
              </a:lnSpc>
              <a:spcAft>
                <a:spcPts val="0"/>
              </a:spcAft>
              <a:buNone/>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我有过嫉妒别人吗？为什么？基督徒该怎样战胜嫉妒？</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我就出到你所藏的田里，站在我父亲旁边，与他谈论。我看他情形怎样，我必告诉你。”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 will go out and stand beside my father in the field where you are, and I will speak with my father about you. Then what I observe, I will tell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约拿单向他父亲扫罗替大卫说好话，说：“王不可得罪王的仆人大卫，因为他未曾得罪你，他所行的都与你大有益处。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Thus Jonathan spoke well of David to Saul his father, and said to him, “Let not the king sin against his servant, against David, because he has not sinned against you, and because his works have been very good toward you.</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565304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他拼命杀那非利士人，耶和华为以色列众人大行拯救。那时你看见，甚是欢喜，现在为何无故要杀大卫，流无辜人的血，自己取罪呢？”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he took his life in his hands and killed the Philistine, and the Lord brought about a great deliverance for all Israel. You saw it and rejoiced. Why then will you sin against innocent blood, to kill David without a cause?”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扫罗听了约拿单的话，就指着永生的耶和华起誓说：“我必不杀他。</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Saul heeded the voice of Jonathan, and Saul swore, “As the Lord lives, he shall not be killed.”</a:t>
            </a:r>
          </a:p>
        </p:txBody>
      </p:sp>
    </p:spTree>
    <p:extLst>
      <p:ext uri="{BB962C8B-B14F-4D97-AF65-F5344CB8AC3E}">
        <p14:creationId xmlns:p14="http://schemas.microsoft.com/office/powerpoint/2010/main" val="8565304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约拿单叫大卫来，把这一切事告诉他，带他去见扫罗。他就仍然侍立在扫罗面前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Jonathan called David, and Jonathan told him all these things. So Jonathan brought David to Saul, and he was in his presence as in times past.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此后又有争战的事。大卫出去与非利士人打仗，大大杀败他们，他们就在他面前逃跑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there was war again; and David went out and fought with the Philistines, and struck them with a mighty blow, and they fled from him.</a:t>
            </a:r>
          </a:p>
        </p:txBody>
      </p:sp>
    </p:spTree>
    <p:extLst>
      <p:ext uri="{BB962C8B-B14F-4D97-AF65-F5344CB8AC3E}">
        <p14:creationId xmlns:p14="http://schemas.microsoft.com/office/powerpoint/2010/main" val="8565304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从耶和华那里来的恶魔又降在扫罗身上（扫罗手里拿枪坐在屋里），大卫就用手弹琴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distressing spirit from the Lord came upon Saul as he sat in his house with his spear in his hand. And David was playing music with his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扫罗用枪想要刺透大卫，钉在墙上，他却躲开，扫罗的枪刺入墙内。当夜大卫逃走，躲避了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Saul sought to pin David to the wall with the spear, but he slipped away from Saul’s presence; and he drove the spear into the wall. So David fled and escaped that night.</a:t>
            </a:r>
          </a:p>
        </p:txBody>
      </p:sp>
    </p:spTree>
    <p:extLst>
      <p:ext uri="{BB962C8B-B14F-4D97-AF65-F5344CB8AC3E}">
        <p14:creationId xmlns:p14="http://schemas.microsoft.com/office/powerpoint/2010/main" val="8565304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扫罗打发人到大卫的房屋那里窥探他，要等到天亮杀他。大卫的妻米甲对他说：“你今夜若不逃命，明日你要被杀。”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Saul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sent messengers to David’s house to watch him and to kill him in the morning. And Michal, David’s wife, told him, saying, “If you do not save your life tonight, tomorrow you will be killed.”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于是米甲将大卫从窗户里缒下去，大卫就逃走，躲避了。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Michal let David down through a window. And he went and fled and escaped.</a:t>
            </a:r>
          </a:p>
        </p:txBody>
      </p:sp>
    </p:spTree>
    <p:extLst>
      <p:ext uri="{BB962C8B-B14F-4D97-AF65-F5344CB8AC3E}">
        <p14:creationId xmlns:p14="http://schemas.microsoft.com/office/powerpoint/2010/main" val="8565304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米甲把家中的神像放在床上，头枕在山羊毛装的枕头上，用被遮盖。</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Michal took an image and laid it in the bed, put a cover of goats’ hair for his head, and covered it with clothes.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扫罗打发人去捉拿大卫，米甲说：“他病了。”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when Saul sent messengers to take David, she said, “He is sick.”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扫罗又打发人去看大卫，说：“当连床将他抬来，我好杀他。”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Saul sent the messengers back to see David, saying, “Bring him up to me in the bed, that I may kill him.”</a:t>
            </a:r>
          </a:p>
        </p:txBody>
      </p:sp>
    </p:spTree>
    <p:extLst>
      <p:ext uri="{BB962C8B-B14F-4D97-AF65-F5344CB8AC3E}">
        <p14:creationId xmlns:p14="http://schemas.microsoft.com/office/powerpoint/2010/main" val="856530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使者进去，看见床上有神像，头枕在山羊毛装的枕头上。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the messengers had come in, there was the image in the bed, with a cover of goats’ hair for his head.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扫罗对米甲说：“你为什么这样欺哄我，放我仇敌逃走呢？”米甲回答说：“他对我说：‘你放我走，不然，我要杀你。’”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Saul said to Michal, “Why have you deceived me like this, and sent my enemy away, so that he has escaped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Michal answered Saul, “He said to me, ‘Let me go! Why should I kill you?’”</a:t>
            </a:r>
          </a:p>
        </p:txBody>
      </p:sp>
    </p:spTree>
    <p:extLst>
      <p:ext uri="{BB962C8B-B14F-4D97-AF65-F5344CB8AC3E}">
        <p14:creationId xmlns:p14="http://schemas.microsoft.com/office/powerpoint/2010/main" val="8565304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19:1-24】</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大卫逃避，来到拉玛见撒母耳，将扫罗向他所行的事述说了一遍。他和撒母耳就往拿约去居住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fled and escaped, and went to Samuel at Ramah, and told him all that Saul had done to him. And he and Samuel went and stayed in Naioth.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有人告诉扫罗说，大卫在拉玛的拿约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told Saul, saying, “Take note, David is at Naioth in Ramah!”</a:t>
            </a:r>
          </a:p>
        </p:txBody>
      </p:sp>
    </p:spTree>
    <p:extLst>
      <p:ext uri="{BB962C8B-B14F-4D97-AF65-F5344CB8AC3E}">
        <p14:creationId xmlns:p14="http://schemas.microsoft.com/office/powerpoint/2010/main" val="8565304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21546</TotalTime>
  <Words>1660</Words>
  <Application>Microsoft Office PowerPoint</Application>
  <PresentationFormat>On-screen Show (4:3)</PresentationFormat>
  <Paragraphs>71</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微软雅黑</vt:lpstr>
      <vt:lpstr>新細明體</vt:lpstr>
      <vt:lpstr>宋体</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cp:lastModifiedBy>
  <cp:revision>1986</cp:revision>
  <dcterms:created xsi:type="dcterms:W3CDTF">2014-02-25T17:54:08Z</dcterms:created>
  <dcterms:modified xsi:type="dcterms:W3CDTF">2024-08-03T03:18:17Z</dcterms:modified>
</cp:coreProperties>
</file>