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3840" r:id="rId2"/>
    <p:sldId id="4449" r:id="rId3"/>
    <p:sldId id="4450" r:id="rId4"/>
    <p:sldId id="4451" r:id="rId5"/>
    <p:sldId id="4452" r:id="rId6"/>
    <p:sldId id="4453" r:id="rId7"/>
    <p:sldId id="4454" r:id="rId8"/>
    <p:sldId id="4455" r:id="rId9"/>
    <p:sldId id="4456" r:id="rId10"/>
    <p:sldId id="4457" r:id="rId11"/>
    <p:sldId id="4458" r:id="rId12"/>
    <p:sldId id="4459" r:id="rId13"/>
    <p:sldId id="4460" r:id="rId14"/>
    <p:sldId id="4461" r:id="rId15"/>
    <p:sldId id="4462" r:id="rId16"/>
    <p:sldId id="4422" r:id="rId17"/>
    <p:sldId id="4423" r:id="rId18"/>
    <p:sldId id="4463" r:id="rId19"/>
    <p:sldId id="4464" r:id="rId20"/>
    <p:sldId id="442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69" d="100"/>
          <a:sy n="69" d="100"/>
        </p:scale>
        <p:origin x="2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2024/9/6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2024/9/6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2024/9/6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2024/9/6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2024/9/6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2024/9/6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2024/9/6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2024/9/6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有人告诉大卫说：“非利士人攻击基伊拉，抢夺禾场。”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told David, saying, “Look, the Philistines are fighting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are robbing the threshing floors.”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所以大卫求问耶和华说：“我去攻打那些非利士人可以不可以？”耶和华对大卫说：“你可以去攻打非利士人，拯救基伊拉。”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David inquired of the Lord, saying, “Shall I go and attack these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Philistines?”And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Lord said to David, “Go and attack the Philistines, and save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西弗人上到基比亚见扫罗，说：“大卫不是在我们那里的树林里山寨中，旷野南边的哈基拉山藏着吗？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Ziphites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came up to Saul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“Is David not hiding with us in strongholds in the woods, in the hill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Hachilah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on the south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Jeshimon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王啊，请你随你的心愿下来，我们必亲自将他交在王的手里。”</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O king, come down according to all the desire of your soul to come down; and our part shall be to deliver him into the king’s hand.”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扫罗说：“愿耶和华赐福与你们，因你们顾恤我。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Saul said, “Blessed are you of the Lord, for you have compassion on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请你们回去，再确实查明他的住处和行踪，是谁看见他在那里，因为我听见人说他甚狡猾。</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Please go and find out for sure, and see the place where his hideout is, and who has seen him there. For I am told he is very crafty.</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所以要看准他藏匿的地方，回来据实地告诉我，我就与你们同去。他若在犹大的境内，我必从千门万户中搜出他来。”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See therefore, and take knowledge of all the lurking places where he hides; and come back to me with certainty, and I will go with you. And it shall be, if he is in the land, that I will search for him throughout all the clans of Judah.”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西弗人就起身，在扫罗以先往西弗去。大卫和跟随他的人却在玛云旷野南边的亚拉巴。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arose and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Ziph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before Saul. But David and his men were in the Wilderness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plain on the south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Jeshimon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扫罗和跟随他的人去寻找大卫。有人告诉大卫，他就下到磐石，住在玛云的旷野。扫罗听见，便在玛云的旷野追赶大卫。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Saul and his men went to seek him, they told David. Therefore he went down to the rock, and stayed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when Saul heard that, he pursued David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扫罗在山这边走，大卫和跟随他的人在山那边走。大卫急忙躲避扫罗，因为扫罗和跟随他的人，四面围住大卫和跟随他的人，要拿获他们。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went on one side of the mountain, and David and his men on the other side of the mountain. So David made haste to get away from Saul, for Saul and his men were encircling David and his men to take them.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忽有使者来报告扫罗说：“非利士人犯境抢掠，请王快快回去。”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 messenger came to Saul, saying, “Hurry and come, for the Philistines have invaded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于是扫罗不追赶大卫，回去攻打非利士人。因此那地方名叫西拉哈玛希罗结。</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Saul returned from pursuing David, and went against the Philistines; so they called that place the Rock of Escape.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大卫从那里上去，住在隐基底的山寨里。</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went up from there and dwelt in strongholds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Gedi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大卫求问神之后，抗击非利士人，拯救了基伊拉城（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大卫拯救了基伊拉城，但暴露了行踪，招致扫罗的追杀。（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大卫求问神，知道基伊拉城民会出卖他，大卫就离开，也避免基伊拉城被扫罗屠城。（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大卫在林中与约拿单相会，得约拿单的鼓励（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西弗人告诉扫罗关于大卫的行踪；扫罗来追赶大卫（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19-25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0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因非利士人进攻以色列，扫罗才不再追杀大卫，大卫得以再次逃脱（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26-29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大卫抗击非利士人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在困境中依然不忘使命</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信靠神，求问神（不受人和环境影响）</a:t>
            </a:r>
          </a:p>
          <a:p>
            <a:pPr lvl="1"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信心</a:t>
            </a:r>
          </a:p>
          <a:p>
            <a:pPr lvl="1"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单单信靠神（专一）</a:t>
            </a:r>
          </a:p>
          <a:p>
            <a:pPr lvl="1"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顺服</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只追求合神心意，不贪图人的回报</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对大卫“以恶报善”的人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扫罗追杀大卫</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基伊拉出卖大卫</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0974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大卫顺服神的带领</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不自己报仇</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不自己声张正义</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安于逃难躲藏的日子</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（安于蒙受羞辱的日子）</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大卫的顺服与神的保守</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7097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跟随大卫的人对他说：“我们在犹大地这里尚且惧怕，何况往基伊拉去攻打非利士人的军旅呢？”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David’s men said to him, “Look, we are afraid here in Judah. How much more then if we go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against the armies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大卫又求问耶和华。耶和华回答说：“你起身下基伊拉去，我必将非利士人交在你手里。”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inquired of the Lord once again. And the Lord answered him and said, “Arise, go down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I will deliver the Philistines into your hand.”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尽管大卫曾一再地逃脱，但是扫罗依然错误地认为，这次是神将大卫交在他手里（撒上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）。列举圣经中类似扫罗这样“明明被神厌弃，但是依然错误地认为自己是蒙神保守恩待”的人物事例？给我们怎样的提醒？我们自己该怎样避免类似的错误？</a:t>
            </a:r>
          </a:p>
          <a:p>
            <a:pPr marL="0" indent="0" algn="just">
              <a:lnSpc>
                <a:spcPct val="15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因为仇敌非利士人的进攻，导致大卫再次逃脱扫罗的追杀。即便是来自仇敌的攻击，也使合神心意的人得益处。分享自己类似的信心经历？以及自己从中的收获？</a:t>
            </a:r>
          </a:p>
          <a:p>
            <a:pPr marL="0" indent="0" algn="just">
              <a:lnSpc>
                <a:spcPct val="15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大卫和跟随他的人往基伊拉去，与非利士人打仗，大大杀败他们，又夺获他们的牲畜。这样，大卫救了基伊拉的居民。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and his men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fought with the Philistines, struck them with a mighty blow, and took away their livestock. So David saved the inhabitants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亚希米勒的儿子亚比亚他逃到基伊拉见大卫的时候，手里拿着以弗得。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Ahimelech fled to David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he went down with an ephod in his hand.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有人告诉扫罗说：“大卫到了基伊拉。”扫罗说：“他进了有门有闩的城，困闭在里头，这是　神将他交在我手里了。”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Saul was told that David had gone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Saul said, “God has delivered him into my hand, for he has shut himself in by entering a town that has gates and bars.”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于是扫罗招聚众民，要下去攻打基伊拉城，围困大卫和跟随他的人。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called all the people together for war, to go down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besiege David and his men.</a:t>
            </a:r>
          </a:p>
        </p:txBody>
      </p:sp>
    </p:spTree>
    <p:extLst>
      <p:ext uri="{BB962C8B-B14F-4D97-AF65-F5344CB8AC3E}">
        <p14:creationId xmlns:p14="http://schemas.microsoft.com/office/powerpoint/2010/main" val="1236248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大卫知道扫罗设谋害他，就对祭司亚比亚他说：“将以弗得拿过来。”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David knew that Saul plotted evil against him, 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“Bring the ephod 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大卫祷告说：“耶和华以色列的　神啊，你仆人听真了扫罗要往基伊拉来，为我的缘故灭城。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said, “O Lord God of Israel, Your servant has certainly heard that Saul seeks to come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destroy the city for my sake.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基伊拉人将我交在扫罗手里不交？扫罗照着你仆人所听的话下来不下来？耶和华以色列的　神啊！求你指示仆人。”耶和华说：“扫罗必下来。”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Will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deliver me into his hand? Will Saul come down, as Your servant has heard? O Lord God of Israel, I pray, tell Your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servant.”And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said, “He will come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大卫又说：“基伊拉人将我和跟随我的人交在扫罗手里不交？”耶和华说：“必交出来。”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said, “Will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deliver me and my men into the hand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Saul?”And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said, “They will deliver you.”</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大卫和跟随他的，约有六百人，就起身出了基伊拉，往他们所能往的地方去。有人告诉扫罗，大卫离开基伊拉逃走，于是扫罗不出来了。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and his men, about six hundred, arose and departed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went wherever they could go. Then it was told Saul that David had escaped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Keilah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he halted the expedition.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大卫住在旷野的山寨里，常在西弗旷野的山地。扫罗天天寻索大卫，　神却不将大卫交在他手里。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stayed in strongholds in the wilderness, and remained in the mountains in the Wilderness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Ziph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Saul sought him every day, but God did not deliver him into his hand.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大卫知道扫罗出来寻索他的命。那时他住在西弗旷野的树林里。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saw that Saul had come out to seek his life. And David was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 forest.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扫罗的儿子约拿单起身，往那树林里去见大卫，使他倚靠　神得以坚固，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Jonathan, Saul’s son, arose and went to David in the woods and strengthened his hand in God.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对他说：“不要惧怕，我父扫罗的手必不加害于你。你必作以色列的王，我也作你的宰相。这事我父扫罗知道了。”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him, “Do not fear, for the hand of Saul my father shall not find you. You shall be king over Israel, and I shall be next to you. Even my father Saul knows that.”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于是二人在耶和华面前立约。大卫仍住在树林里，约拿单回家去了。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two of them made a covenant before the Lord. And David stayed in the woods, and Jonathan went to his own house.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6248903"/>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22834</TotalTime>
  <Words>2777</Words>
  <Application>Microsoft Office PowerPoint</Application>
  <PresentationFormat>On-screen Show (4:3)</PresentationFormat>
  <Paragraphs>95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2017</cp:revision>
  <dcterms:created xsi:type="dcterms:W3CDTF">2014-02-25T17:54:08Z</dcterms:created>
  <dcterms:modified xsi:type="dcterms:W3CDTF">2024-09-07T03:19:37Z</dcterms:modified>
</cp:coreProperties>
</file>