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3840" r:id="rId2"/>
    <p:sldId id="4498" r:id="rId3"/>
    <p:sldId id="4499" r:id="rId4"/>
    <p:sldId id="4500" r:id="rId5"/>
    <p:sldId id="4501" r:id="rId6"/>
    <p:sldId id="4502" r:id="rId7"/>
    <p:sldId id="4503" r:id="rId8"/>
    <p:sldId id="4504" r:id="rId9"/>
    <p:sldId id="4505" r:id="rId10"/>
    <p:sldId id="4506" r:id="rId11"/>
    <p:sldId id="4507" r:id="rId12"/>
    <p:sldId id="4508" r:id="rId13"/>
    <p:sldId id="4509" r:id="rId14"/>
    <p:sldId id="4510" r:id="rId15"/>
    <p:sldId id="4422" r:id="rId16"/>
    <p:sldId id="4423" r:id="rId17"/>
    <p:sldId id="4496" r:id="rId18"/>
    <p:sldId id="4425"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69" d="100"/>
          <a:sy n="69" d="100"/>
        </p:scale>
        <p:origin x="22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2024/9/27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2024/9/27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2024/9/27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2024/9/27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2024/9/27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2024/9/27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2024/9/27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2024/9/27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2024/9/27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2024/9/27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2024/9/27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2024/9/27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2024/9/27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2024/9/27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西弗人到基比亚见扫罗，说：“大卫不是在旷野前的哈基拉山藏着吗？”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Ziphites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came to Saul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 “Is David not hiding in the hill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Hachilah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opposite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Jeshimon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扫罗就起身，带领以色列人中挑选的三千精兵，下到西弗的旷野，要在那里寻索大卫。</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Saul arose and went down to the Wilderness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Ziph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having three thousand chosen men of Israel with him, to seek David in the Wilderness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Ziph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扫罗听出是大卫的声音，就说：“我儿大卫，这是你的声音吗？”大卫说：“主我的王啊，是我的声音。”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Saul knew David’s voice, and said, “Is that your voice, my son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David?”David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“It is my voice, my lord, O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又说：“我作了什么？我手里有什么恶事？我主竟追赶仆人呢？</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said, “Why does my lord thus pursue his servant? For what have I done, or what evil is in my hand?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求我主我王听仆人的话：若是耶和华激发你攻击我，愿耶和华收纳祭物；若是人激发你，愿他在耶和华面前受咒诅，因为他现今赶逐我，不容我在耶和华的产业上有份，说：‘你去侍奉别神吧！’</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therefore, please, let my lord the king hear the words of his servant: If the Lord has stirred you up against me, let Him accept an offering. But if it is the children of men, may they be cursed before the Lord, for they have driven me out this day from sharing in the inheritance of the Lord, saying, ‘Go, serve other gods.’</a:t>
            </a:r>
          </a:p>
          <a:p>
            <a:pPr marL="0" indent="0" algn="just">
              <a:lnSpc>
                <a:spcPct val="100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现在求王不要使我的血流在离耶和华远的地方。以色列王出来是寻找一个虼蚤，如同人在山上猎取一个鹧鸪一般。”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now, do not let my blood fall to the earth before the face of the Lord. For the king of Israel has come out to seek a flea, as when one hunts a partridge in the mountains.”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扫罗说：“我有罪了！我儿大卫，你可以回来，因你今日看我的性命为宝贵，我必不再加害于你。我是糊涂人，大大错了。”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Saul said, “I have sinned. Return, my son David. For I will harm you no more, because my life was precious in your eyes this day. Indeed I have played the fool and erred exceedingly.”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大卫说：“王的枪在这里，可以吩咐一个仆人过来拿去。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David answered and said, “Here is the king’s spear. Let one of the young men come over and get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今日耶和华将王交在我手里，我却不肯伸手害耶和华的受膏者。耶和华必照各人的公义诚实报应他。</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May the Lord repay every man for his righteousness and his faithfulness; for the Lord delivered you into my hand today, but I would not stretch out my hand against the Lord’s anointed.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我今日重看你的性命，愿耶和华也重看我的性命，并且拯救我脱离一切患难。”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indeed, as your life was valued much this day in my eyes, so let my life be valued much in the eyes of the Lord, and let Him deliver me out of all tribulation.”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扫罗对大卫说：“我儿大卫，愿你得福！你必作大事，也必得胜。”于是大卫起行，扫罗回他的本处去了。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Saul said to David, “May you be blessed, my son David! You shall both do great things and also still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prevail.”So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David went on his way, and Saul returned to his place.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扫罗背弃誓言，又召集重兵追杀大卫（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800" b="1" kern="100" dirty="0">
                <a:latin typeface="微软雅黑" panose="020B0503020204020204" pitchFamily="34" charset="-122"/>
                <a:ea typeface="微软雅黑" panose="020B0503020204020204" pitchFamily="34" charset="-122"/>
                <a:cs typeface="Calibri" panose="020F0502020204030204" pitchFamily="34" charset="0"/>
              </a:rPr>
              <a:t>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大卫派人打探，得知扫罗果然来袭（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大卫与亚比筛趁夜间潜入扫罗的军营（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en-US" altLang="zh-CN"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亚比筛力劝大卫杀了扫罗，但是大卫没有听从，只拿走了扫罗的枪和水瓶（</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8-12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大卫以这些器物为证据，向扫罗表明自己的无辜，责备扫罗的不义（</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13-20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扫罗再次认自己的罪，停止追杀大卫（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21-25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善变的扫罗再次追杀大卫</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违背自己的承诺</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虚假的认罪（虚假的懊悔）</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一再犯罪</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不变的大卫再次放过扫罗</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不变的心志</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不杀神的受膏者</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不后悔上次放过扫罗</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不变的身份认定</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不变的勇气</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不变的主动（行动）性</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对神不变的顺服和敬畏</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75833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讨论上一章的拿八，和本章的扫罗的相似之处？大卫可以再次放过扫罗，是受到“拿八事件”怎样的影响？为什么？</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比较大卫前后两次放过扫罗的经历，大卫有怎样的变化？讨论大卫为何有此改变？</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分享自己最深体会到“是神在掌权”的一次信仰经历？有此经历后，自己有何改变？</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扫罗在旷野前的哈基拉山，在道路上安营。大卫住在旷野，听说扫罗到旷野来追寻他，</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Saul encamped in the hill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Hachilah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is opposite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Jeshimon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by the road. But David stayed in the wilderness, and he saw that Saul came after him into the wilderness.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就打发人去探听，便知道扫罗果然来到。</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therefore sent out spies, and understood that Saul had indeed come.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大卫起来，到扫罗安营的地方，看见扫罗和他的元帅尼珥的儿子押尼珥睡卧之处。扫罗睡在辎重营里，百姓安营在他周围。</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David arose and came to the place where Saul had encamped. And David saw the place where Saul lay, and Abner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commander of his army. Now Saul lay within the camp, with the people encamped all around him.</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大卫对赫人亚希米勒和洗鲁雅的儿子约押的兄弟亚比筛说：“谁同我下到扫罗营里去？”亚比筛说：“我同你下去。” </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Then David answered, and said to Ahimelech the Hittite and to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brother of Joab, saying, “Who will go down with me to Saul in the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camp?”And</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said, “I will go down with you.”</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于是大卫和亚比筛夜间到了百姓那里，见扫罗睡在辎重营里，他的枪在头旁，插在地上。押尼珥和百姓睡在他周围。</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David and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came to the people by night; and there Saul lay sleeping within the camp, with his spear stuck in the ground by his head. And Abner and the people lay all around him.</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亚比筛对大卫说：“现在　神将你的仇敌交在你手里，求你容我拿枪将他刺透在地，一刺就成，不用再刺。”</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said to David, “God has delivered your enemy into your hand this day. Now therefore, please, let me strike him at once with the spear, right to the earth; and I will not have to strike him a second time!”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大卫对亚比筛说：“不可害死他。有谁伸手害耶和华的受膏者而无罪呢？”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David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“Do not destroy him; for who can stretch out his hand against the Lord’s anointed, and be guiltless?”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大卫又说：“我指着永生的耶和华起誓，他或被耶和华击打，或是死期到了，或是出战阵亡。</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said furthermore, “As the Lord lives, the Lord shall strike him, or his day shall come to die, or he shall go out to battle and perish.</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我在耶和华面前万不敢伸手害耶和华的受膏者。现在你可以将他头旁的枪和水瓶拿来，我们就走。”</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forbid that I should stretch out my hand against the Lord’s anointed. But please, take now the spear and the jug of water that are by his head, and let us go.”</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大卫从扫罗的头旁拿了枪和水瓶，二人就走了，没有人看见，没有人知道，也没有人醒起，都睡着了，因为耶和华使他们沉沉地睡了。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took the spear and the jug of water by Saul’s head, and they got away; and no man saw or knew it or awoke. For they were all asleep, because a deep sleep from the Lord had fallen on them.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大卫过到那边去，远远地站在山顶上，与他们相离甚远。</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David went over to the other side, and stood on the top of a hill afar off, a great distance being between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大卫呼叫百姓和尼珥的儿子押尼珥说：“押尼珥啊，你为何不答应呢？”押尼珥说：“你是谁？竟敢呼叫王呢？”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David called out to the people and to Abner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 “Do you not answer,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Abner?”Then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Abner answered and said, “Who are you, calling out to the king?”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大卫对押尼珥说：“你不是个勇士吗？以色列中谁能比你呢？民中有人进来要害死王你的主，你为何没有保护王你的主呢？</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said to Abner, “Are you not a man? And who is like you in Israel? Why then have you not guarded your lord the king? For one of the people came in to destroy your lord the king.</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26:1-25】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你这样是不好的。我指着永生的耶和华起誓，你们都是该死的，因为没有保护你们的主，就是耶和华的受膏者。现在你看看王头旁的枪和水瓶在哪里？”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thing that you have done is not good. As the Lord lives, you deserve to die, because you have not guarded your master, the Lord’s anointed. And now see where the king’s spear is, and the jug of water that was by his head.”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68274350"/>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23492</TotalTime>
  <Words>2623</Words>
  <Application>Microsoft Office PowerPoint</Application>
  <PresentationFormat>On-screen Show (4:3)</PresentationFormat>
  <Paragraphs>82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2043</cp:revision>
  <dcterms:created xsi:type="dcterms:W3CDTF">2014-02-25T17:54:08Z</dcterms:created>
  <dcterms:modified xsi:type="dcterms:W3CDTF">2024-09-28T03:18:02Z</dcterms:modified>
</cp:coreProperties>
</file>