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sldIdLst>
    <p:sldId id="256" r:id="rId5"/>
    <p:sldId id="282" r:id="rId6"/>
    <p:sldId id="273" r:id="rId7"/>
    <p:sldId id="291" r:id="rId8"/>
    <p:sldId id="290" r:id="rId9"/>
    <p:sldId id="292" r:id="rId10"/>
    <p:sldId id="264" r:id="rId11"/>
    <p:sldId id="265" r:id="rId12"/>
    <p:sldId id="266" r:id="rId13"/>
    <p:sldId id="274" r:id="rId14"/>
    <p:sldId id="267" r:id="rId15"/>
    <p:sldId id="270" r:id="rId16"/>
    <p:sldId id="275" r:id="rId17"/>
    <p:sldId id="293" r:id="rId18"/>
    <p:sldId id="294" r:id="rId19"/>
    <p:sldId id="289"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DFDC7"/>
    <a:srgbClr val="FDE1C7"/>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69" d="100"/>
          <a:sy n="69" d="100"/>
        </p:scale>
        <p:origin x="41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49416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27954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080582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6999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45861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040844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57341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49414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8310192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080441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5864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38150380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741554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636278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032807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311309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467298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727821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32273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597347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024942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1937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33823317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813556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8167088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727707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094497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7205137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46664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7826308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86974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739286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78322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888185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79817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009705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814772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915847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191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415533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42933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341484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998140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t>2025/1/24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11610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t>2025/1/24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287463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084475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051698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solidFill>
                  <a:prstClr val="black">
                    <a:tint val="75000"/>
                  </a:prstClr>
                </a:solidFill>
              </a:rPr>
              <a:pPr/>
              <a:t>2025/1/24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9320757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1275961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约翰一书 </a:t>
            </a:r>
            <a:r>
              <a:rPr lang="en-US" altLang="zh-CN" sz="3600" b="1" u="sng" dirty="0">
                <a:solidFill>
                  <a:srgbClr val="FFFF99"/>
                </a:solidFill>
                <a:ea typeface="微软雅黑" panose="020B0503020204020204" pitchFamily="34" charset="-122"/>
              </a:rPr>
              <a:t>1 John 4:9】 </a:t>
            </a:r>
          </a:p>
          <a:p>
            <a:pPr marL="0" indent="0">
              <a:lnSpc>
                <a:spcPct val="120000"/>
              </a:lnSpc>
              <a:buNone/>
            </a:pPr>
            <a:r>
              <a:rPr lang="zh-CN" altLang="en-US" sz="3600" b="1" dirty="0">
                <a:solidFill>
                  <a:srgbClr val="FFFF99"/>
                </a:solidFill>
                <a:ea typeface="微软雅黑" panose="020B0503020204020204" pitchFamily="34" charset="-122"/>
              </a:rPr>
              <a:t>神差祂独生子到世间来，使我们借着祂得生，　神爱我们的心在此就显明了。</a:t>
            </a:r>
          </a:p>
          <a:p>
            <a:pPr marL="0" indent="0">
              <a:lnSpc>
                <a:spcPct val="120000"/>
              </a:lnSpc>
              <a:buNone/>
            </a:pPr>
            <a:r>
              <a:rPr lang="en-US" altLang="zh-CN" sz="3600" b="1" dirty="0">
                <a:solidFill>
                  <a:srgbClr val="FFFF99"/>
                </a:solidFill>
                <a:ea typeface="微软雅黑" panose="020B0503020204020204" pitchFamily="34" charset="-122"/>
              </a:rPr>
              <a:t>This is how God showed his love among us: He sent his one and only Son into the world that we might live through him.</a:t>
            </a:r>
          </a:p>
        </p:txBody>
      </p:sp>
    </p:spTree>
    <p:extLst>
      <p:ext uri="{BB962C8B-B14F-4D97-AF65-F5344CB8AC3E}">
        <p14:creationId xmlns:p14="http://schemas.microsoft.com/office/powerpoint/2010/main" val="1954668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罗马书 </a:t>
            </a:r>
            <a:r>
              <a:rPr lang="en-US" altLang="zh-CN" sz="3600" b="1" u="sng" dirty="0">
                <a:solidFill>
                  <a:srgbClr val="FFFF99"/>
                </a:solidFill>
                <a:ea typeface="微软雅黑" panose="020B0503020204020204" pitchFamily="34" charset="-122"/>
              </a:rPr>
              <a:t>Romans 5:8】 </a:t>
            </a:r>
          </a:p>
          <a:p>
            <a:pPr marL="0" indent="0">
              <a:lnSpc>
                <a:spcPct val="120000"/>
              </a:lnSpc>
              <a:buNone/>
            </a:pPr>
            <a:r>
              <a:rPr lang="zh-CN" altLang="en-US" sz="3600" b="1" dirty="0">
                <a:solidFill>
                  <a:srgbClr val="FFFF99"/>
                </a:solidFill>
                <a:ea typeface="微软雅黑" panose="020B0503020204020204" pitchFamily="34" charset="-122"/>
              </a:rPr>
              <a:t>惟有基督在我们还作罪人的时候为我们死，　神的爱就在此向我们显明了。</a:t>
            </a:r>
          </a:p>
          <a:p>
            <a:pPr marL="0" indent="0">
              <a:lnSpc>
                <a:spcPct val="120000"/>
              </a:lnSpc>
              <a:buNone/>
            </a:pPr>
            <a:r>
              <a:rPr lang="en-US" altLang="zh-CN" sz="3600" b="1" dirty="0">
                <a:solidFill>
                  <a:srgbClr val="FFFF99"/>
                </a:solidFill>
                <a:ea typeface="微软雅黑" panose="020B0503020204020204" pitchFamily="34" charset="-122"/>
              </a:rPr>
              <a:t>But God demonstrates his own love for us in this: While we were still sinners, Christ died for us.</a:t>
            </a:r>
          </a:p>
        </p:txBody>
      </p:sp>
    </p:spTree>
    <p:extLst>
      <p:ext uri="{BB962C8B-B14F-4D97-AF65-F5344CB8AC3E}">
        <p14:creationId xmlns:p14="http://schemas.microsoft.com/office/powerpoint/2010/main" val="698928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约翰一书 </a:t>
            </a:r>
            <a:r>
              <a:rPr lang="en-US" altLang="zh-CN" sz="3600" b="1" u="sng" dirty="0">
                <a:solidFill>
                  <a:srgbClr val="FFFF99"/>
                </a:solidFill>
                <a:ea typeface="微软雅黑" panose="020B0503020204020204" pitchFamily="34" charset="-122"/>
              </a:rPr>
              <a:t>1 John 3:16a】</a:t>
            </a:r>
          </a:p>
          <a:p>
            <a:pPr marL="0" indent="0">
              <a:lnSpc>
                <a:spcPct val="120000"/>
              </a:lnSpc>
              <a:buNone/>
            </a:pPr>
            <a:r>
              <a:rPr lang="zh-CN" altLang="en-US" sz="3600" b="1" dirty="0">
                <a:solidFill>
                  <a:srgbClr val="FFFF99"/>
                </a:solidFill>
                <a:ea typeface="微软雅黑" panose="020B0503020204020204" pitchFamily="34" charset="-122"/>
              </a:rPr>
              <a:t>主为我们舍命，我们从此就知道何为爱</a:t>
            </a:r>
            <a:r>
              <a:rPr lang="en-US" altLang="zh-CN" sz="3600" b="1" dirty="0">
                <a:solidFill>
                  <a:srgbClr val="FFFF99"/>
                </a:solidFill>
                <a:ea typeface="微软雅黑" panose="020B0503020204020204" pitchFamily="34" charset="-122"/>
              </a:rPr>
              <a:t>……</a:t>
            </a:r>
          </a:p>
          <a:p>
            <a:pPr marL="0" indent="0">
              <a:lnSpc>
                <a:spcPct val="120000"/>
              </a:lnSpc>
              <a:buNone/>
            </a:pPr>
            <a:r>
              <a:rPr lang="en-US" altLang="zh-CN" sz="3600" b="1" dirty="0">
                <a:solidFill>
                  <a:srgbClr val="FFFF99"/>
                </a:solidFill>
                <a:ea typeface="微软雅黑" panose="020B0503020204020204" pitchFamily="34" charset="-122"/>
              </a:rPr>
              <a:t>By this we know love, because He laid down His life for us….</a:t>
            </a:r>
          </a:p>
        </p:txBody>
      </p:sp>
    </p:spTree>
    <p:extLst>
      <p:ext uri="{BB962C8B-B14F-4D97-AF65-F5344CB8AC3E}">
        <p14:creationId xmlns:p14="http://schemas.microsoft.com/office/powerpoint/2010/main" val="2614565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约翰福音 </a:t>
            </a:r>
            <a:r>
              <a:rPr lang="en-US" altLang="zh-CN" sz="3600" b="1" u="sng" dirty="0">
                <a:solidFill>
                  <a:srgbClr val="FFFF99"/>
                </a:solidFill>
                <a:ea typeface="微软雅黑" panose="020B0503020204020204" pitchFamily="34" charset="-122"/>
              </a:rPr>
              <a:t>John 3:16-18】</a:t>
            </a:r>
          </a:p>
          <a:p>
            <a:pPr marL="0" indent="0">
              <a:lnSpc>
                <a:spcPct val="120000"/>
              </a:lnSpc>
              <a:buNone/>
            </a:pPr>
            <a:r>
              <a:rPr lang="en-US" altLang="zh-CN" sz="3600" b="1" dirty="0">
                <a:solidFill>
                  <a:srgbClr val="FFFF99"/>
                </a:solidFill>
                <a:ea typeface="微软雅黑" panose="020B0503020204020204" pitchFamily="34" charset="-122"/>
              </a:rPr>
              <a:t>16 “</a:t>
            </a:r>
            <a:r>
              <a:rPr lang="zh-CN" altLang="en-US" sz="3600" b="1" dirty="0">
                <a:solidFill>
                  <a:srgbClr val="FFFF99"/>
                </a:solidFill>
                <a:ea typeface="微软雅黑" panose="020B0503020204020204" pitchFamily="34" charset="-122"/>
              </a:rPr>
              <a:t>　神爱世人，甚至将祂的独生子赐给他们，叫一切信祂的，不至灭亡，反得永生。</a:t>
            </a:r>
            <a:endParaRPr lang="en-US" altLang="zh-CN" sz="3600" b="1" dirty="0">
              <a:solidFill>
                <a:srgbClr val="FFFF99"/>
              </a:solidFill>
              <a:ea typeface="微软雅黑" panose="020B0503020204020204" pitchFamily="34" charset="-122"/>
            </a:endParaRPr>
          </a:p>
          <a:p>
            <a:pPr marL="0" indent="0">
              <a:lnSpc>
                <a:spcPct val="120000"/>
              </a:lnSpc>
              <a:buNone/>
            </a:pPr>
            <a:r>
              <a:rPr lang="en-US" altLang="zh-CN" sz="3600" b="1" dirty="0">
                <a:solidFill>
                  <a:srgbClr val="FFFF99"/>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2047593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fontScale="92500" lnSpcReduction="200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启示录 </a:t>
            </a:r>
            <a:r>
              <a:rPr lang="en-US" altLang="zh-CN" sz="3600" b="1" u="sng" dirty="0">
                <a:solidFill>
                  <a:srgbClr val="FFFF99"/>
                </a:solidFill>
                <a:ea typeface="微软雅黑" panose="020B0503020204020204" pitchFamily="34" charset="-122"/>
              </a:rPr>
              <a:t>Revelation 21:3-4】</a:t>
            </a:r>
          </a:p>
          <a:p>
            <a:pPr marL="0" indent="0">
              <a:lnSpc>
                <a:spcPct val="120000"/>
              </a:lnSpc>
              <a:buNone/>
            </a:pPr>
            <a:r>
              <a:rPr lang="en-US" altLang="zh-CN" sz="3600" b="1" dirty="0">
                <a:solidFill>
                  <a:srgbClr val="FFFF99"/>
                </a:solidFill>
                <a:ea typeface="微软雅黑" panose="020B0503020204020204" pitchFamily="34" charset="-122"/>
              </a:rPr>
              <a:t>3 </a:t>
            </a:r>
            <a:r>
              <a:rPr lang="zh-CN" altLang="en-US" sz="3600" b="1" dirty="0">
                <a:solidFill>
                  <a:srgbClr val="FFFF99"/>
                </a:solidFill>
                <a:ea typeface="微软雅黑" panose="020B0503020204020204" pitchFamily="34" charset="-122"/>
              </a:rPr>
              <a:t>我听见有大声音从宝座出来说：“看哪，　神的帐幕在人间。祂要与人同住，他们要作祂的子民；　神要亲自与他们同在，作他们的　神。</a:t>
            </a:r>
          </a:p>
          <a:p>
            <a:pPr marL="0" indent="0">
              <a:lnSpc>
                <a:spcPct val="120000"/>
              </a:lnSpc>
              <a:buNone/>
            </a:pPr>
            <a:r>
              <a:rPr lang="en-US" altLang="zh-CN" sz="3600" b="1" dirty="0">
                <a:solidFill>
                  <a:srgbClr val="FFFF99"/>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p:txBody>
      </p:sp>
    </p:spTree>
    <p:extLst>
      <p:ext uri="{BB962C8B-B14F-4D97-AF65-F5344CB8AC3E}">
        <p14:creationId xmlns:p14="http://schemas.microsoft.com/office/powerpoint/2010/main" val="1322779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lnSpcReduction="100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启示录 </a:t>
            </a:r>
            <a:r>
              <a:rPr lang="en-US" altLang="zh-CN" sz="3600" b="1" u="sng" dirty="0">
                <a:solidFill>
                  <a:srgbClr val="FFFF99"/>
                </a:solidFill>
                <a:ea typeface="微软雅黑" panose="020B0503020204020204" pitchFamily="34" charset="-122"/>
              </a:rPr>
              <a:t>Revelation 21:3-4】</a:t>
            </a:r>
          </a:p>
          <a:p>
            <a:pPr marL="0" indent="0">
              <a:lnSpc>
                <a:spcPct val="120000"/>
              </a:lnSpc>
              <a:buNone/>
            </a:pPr>
            <a:r>
              <a:rPr lang="en-US" altLang="zh-CN" sz="3600" b="1" dirty="0">
                <a:solidFill>
                  <a:srgbClr val="FFFF99"/>
                </a:solidFill>
                <a:ea typeface="微软雅黑" panose="020B0503020204020204" pitchFamily="34" charset="-122"/>
              </a:rPr>
              <a:t>4 </a:t>
            </a:r>
            <a:r>
              <a:rPr lang="zh-CN" altLang="en-US" sz="3600" b="1" dirty="0">
                <a:solidFill>
                  <a:srgbClr val="FFFF99"/>
                </a:solidFill>
                <a:ea typeface="微软雅黑" panose="020B0503020204020204" pitchFamily="34" charset="-122"/>
              </a:rPr>
              <a:t>神要擦去他们一切的眼泪，不再有死亡，也不再有悲哀、哭号、疼痛，因为以前的事都过去了。” </a:t>
            </a:r>
          </a:p>
          <a:p>
            <a:pPr marL="0" indent="0">
              <a:lnSpc>
                <a:spcPct val="120000"/>
              </a:lnSpc>
              <a:buNone/>
            </a:pPr>
            <a:r>
              <a:rPr lang="en-US" altLang="zh-CN" sz="3600" b="1" dirty="0">
                <a:solidFill>
                  <a:srgbClr val="FFFF99"/>
                </a:solidFill>
                <a:ea typeface="微软雅黑" panose="020B0503020204020204" pitchFamily="34" charset="-122"/>
              </a:rPr>
              <a:t>And God will wipe away every tear from their eyes; there shall be no more death, nor sorrow, nor crying. There shall be no more pain, for the former things have passed away."</a:t>
            </a:r>
          </a:p>
        </p:txBody>
      </p:sp>
    </p:spTree>
    <p:extLst>
      <p:ext uri="{BB962C8B-B14F-4D97-AF65-F5344CB8AC3E}">
        <p14:creationId xmlns:p14="http://schemas.microsoft.com/office/powerpoint/2010/main" val="2917248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96296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1" y="124691"/>
            <a:ext cx="6761018"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创世记 </a:t>
            </a:r>
            <a:r>
              <a:rPr lang="en-US" altLang="zh-CN" sz="3600" b="1" u="sng" dirty="0">
                <a:solidFill>
                  <a:srgbClr val="FFFF99"/>
                </a:solidFill>
                <a:ea typeface="微软雅黑" panose="020B0503020204020204" pitchFamily="34" charset="-122"/>
              </a:rPr>
              <a:t>Genesis 1:27】</a:t>
            </a:r>
            <a:r>
              <a:rPr lang="zh-CN" altLang="en-US" sz="3600" b="1" u="sng" dirty="0">
                <a:solidFill>
                  <a:srgbClr val="FFFF99"/>
                </a:solidFill>
                <a:ea typeface="微软雅黑" panose="020B0503020204020204" pitchFamily="34" charset="-122"/>
              </a:rPr>
              <a:t>　</a:t>
            </a:r>
            <a:endParaRPr lang="en-US" altLang="zh-CN" sz="3600" b="1" u="sng" dirty="0">
              <a:solidFill>
                <a:srgbClr val="FFFF99"/>
              </a:solidFill>
              <a:ea typeface="微软雅黑" panose="020B0503020204020204" pitchFamily="34" charset="-122"/>
            </a:endParaRPr>
          </a:p>
          <a:p>
            <a:pPr marL="0" indent="0">
              <a:lnSpc>
                <a:spcPct val="120000"/>
              </a:lnSpc>
              <a:buNone/>
            </a:pPr>
            <a:r>
              <a:rPr lang="zh-CN" altLang="en-US" sz="3600" b="1" dirty="0">
                <a:solidFill>
                  <a:srgbClr val="FFFF99"/>
                </a:solidFill>
                <a:ea typeface="微软雅黑" panose="020B0503020204020204" pitchFamily="34" charset="-122"/>
              </a:rPr>
              <a:t>神就照着自己的形像造人，乃是照着祂的形像造男造女。</a:t>
            </a:r>
          </a:p>
          <a:p>
            <a:pPr marL="0" indent="0">
              <a:lnSpc>
                <a:spcPct val="120000"/>
              </a:lnSpc>
              <a:buNone/>
            </a:pPr>
            <a:r>
              <a:rPr lang="en-US" altLang="zh-CN" sz="3600" b="1" dirty="0">
                <a:solidFill>
                  <a:srgbClr val="FFFF99"/>
                </a:solidFill>
                <a:ea typeface="微软雅黑" panose="020B0503020204020204" pitchFamily="34" charset="-122"/>
              </a:rPr>
              <a:t>So God created man in His own image; in the image of God He created him; male and female He created them.</a:t>
            </a:r>
          </a:p>
        </p:txBody>
      </p:sp>
    </p:spTree>
    <p:extLst>
      <p:ext uri="{BB962C8B-B14F-4D97-AF65-F5344CB8AC3E}">
        <p14:creationId xmlns:p14="http://schemas.microsoft.com/office/powerpoint/2010/main" val="380789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罗马书 </a:t>
            </a:r>
            <a:r>
              <a:rPr lang="en-US" altLang="zh-CN" sz="3600" b="1" u="sng" dirty="0">
                <a:solidFill>
                  <a:srgbClr val="FFFF99"/>
                </a:solidFill>
                <a:ea typeface="微软雅黑" panose="020B0503020204020204" pitchFamily="34" charset="-122"/>
              </a:rPr>
              <a:t>Romans 3:23】</a:t>
            </a:r>
          </a:p>
          <a:p>
            <a:pPr marL="0" indent="0">
              <a:lnSpc>
                <a:spcPct val="120000"/>
              </a:lnSpc>
              <a:buNone/>
            </a:pPr>
            <a:r>
              <a:rPr lang="zh-CN" altLang="en-US" sz="3600" b="1" dirty="0">
                <a:solidFill>
                  <a:srgbClr val="FFFF99"/>
                </a:solidFill>
                <a:ea typeface="微软雅黑" panose="020B0503020204020204" pitchFamily="34" charset="-122"/>
              </a:rPr>
              <a:t>因为世人都犯了罪，亏缺了　神的荣耀，</a:t>
            </a:r>
          </a:p>
          <a:p>
            <a:pPr marL="0" indent="0">
              <a:lnSpc>
                <a:spcPct val="120000"/>
              </a:lnSpc>
              <a:buNone/>
            </a:pPr>
            <a:r>
              <a:rPr lang="en-US" altLang="zh-CN" sz="3600" b="1" dirty="0">
                <a:solidFill>
                  <a:srgbClr val="FFFF99"/>
                </a:solidFill>
                <a:ea typeface="微软雅黑" panose="020B0503020204020204" pitchFamily="34" charset="-122"/>
              </a:rPr>
              <a:t>for all have sinned and fall short of the glory of God,</a:t>
            </a:r>
          </a:p>
          <a:p>
            <a:endParaRPr lang="zh-CN" altLang="en-US" dirty="0">
              <a:solidFill>
                <a:srgbClr val="FFFF99"/>
              </a:solidFill>
            </a:endParaRPr>
          </a:p>
        </p:txBody>
      </p:sp>
    </p:spTree>
    <p:extLst>
      <p:ext uri="{BB962C8B-B14F-4D97-AF65-F5344CB8AC3E}">
        <p14:creationId xmlns:p14="http://schemas.microsoft.com/office/powerpoint/2010/main" val="2654472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撒母耳记上 </a:t>
            </a:r>
            <a:r>
              <a:rPr lang="en-US" altLang="zh-CN" sz="3600" b="1" u="sng" dirty="0">
                <a:solidFill>
                  <a:srgbClr val="FFFF99"/>
                </a:solidFill>
                <a:ea typeface="微软雅黑" panose="020B0503020204020204" pitchFamily="34" charset="-122"/>
              </a:rPr>
              <a:t>1 Samuel 16:7b】</a:t>
            </a:r>
          </a:p>
          <a:p>
            <a:pPr marL="0" indent="0">
              <a:lnSpc>
                <a:spcPct val="120000"/>
              </a:lnSpc>
              <a:buNone/>
            </a:pPr>
            <a:r>
              <a:rPr lang="en-US" altLang="zh-CN" sz="3600" b="1" dirty="0">
                <a:solidFill>
                  <a:srgbClr val="FFFF99"/>
                </a:solidFill>
                <a:ea typeface="微软雅黑" panose="020B0503020204020204" pitchFamily="34" charset="-122"/>
              </a:rPr>
              <a:t>……</a:t>
            </a:r>
            <a:r>
              <a:rPr lang="zh-CN" altLang="en-US" sz="3600" b="1" dirty="0">
                <a:solidFill>
                  <a:srgbClr val="FFFF99"/>
                </a:solidFill>
                <a:ea typeface="微软雅黑" panose="020B0503020204020204" pitchFamily="34" charset="-122"/>
              </a:rPr>
              <a:t>因为耶和华不像人看人，人是看外貌，耶和华是看内心。”</a:t>
            </a:r>
          </a:p>
          <a:p>
            <a:pPr marL="0" indent="0">
              <a:lnSpc>
                <a:spcPct val="120000"/>
              </a:lnSpc>
              <a:buNone/>
            </a:pPr>
            <a:r>
              <a:rPr lang="en-US" altLang="zh-CN" sz="3600" b="1" dirty="0">
                <a:solidFill>
                  <a:srgbClr val="FFFF99"/>
                </a:solidFill>
                <a:ea typeface="微软雅黑" panose="020B0503020204020204" pitchFamily="34" charset="-122"/>
              </a:rPr>
              <a:t>….For the Lord does not see as man sees; for man looks at the outward appearance, but the Lord looks at the heart.”</a:t>
            </a:r>
          </a:p>
          <a:p>
            <a:pPr marL="0" indent="0">
              <a:lnSpc>
                <a:spcPct val="120000"/>
              </a:lnSpc>
              <a:buNone/>
            </a:pPr>
            <a:r>
              <a:rPr lang="en-US" altLang="zh-CN" sz="3600" b="1" dirty="0">
                <a:solidFill>
                  <a:srgbClr val="FFFF99"/>
                </a:solidFill>
                <a:ea typeface="微软雅黑" panose="020B0503020204020204" pitchFamily="34" charset="-122"/>
              </a:rPr>
              <a:t>od,</a:t>
            </a:r>
          </a:p>
          <a:p>
            <a:endParaRPr lang="zh-CN" altLang="en-US" dirty="0">
              <a:solidFill>
                <a:srgbClr val="FFFF99"/>
              </a:solidFill>
            </a:endParaRPr>
          </a:p>
        </p:txBody>
      </p:sp>
    </p:spTree>
    <p:extLst>
      <p:ext uri="{BB962C8B-B14F-4D97-AF65-F5344CB8AC3E}">
        <p14:creationId xmlns:p14="http://schemas.microsoft.com/office/powerpoint/2010/main" val="181466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1" y="124691"/>
            <a:ext cx="6761018" cy="6567054"/>
          </a:xfrm>
        </p:spPr>
        <p:txBody>
          <a:bodyPr>
            <a:normAutofit fontScale="925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罗马书 </a:t>
            </a:r>
            <a:r>
              <a:rPr lang="en-US" altLang="zh-CN" sz="3600" b="1" u="sng" dirty="0">
                <a:solidFill>
                  <a:srgbClr val="FFFF99"/>
                </a:solidFill>
                <a:ea typeface="微软雅黑" panose="020B0503020204020204" pitchFamily="34" charset="-122"/>
              </a:rPr>
              <a:t>Romans 1:29】</a:t>
            </a:r>
          </a:p>
          <a:p>
            <a:pPr marL="0" indent="0">
              <a:lnSpc>
                <a:spcPct val="120000"/>
              </a:lnSpc>
              <a:buNone/>
            </a:pPr>
            <a:r>
              <a:rPr lang="zh-CN" altLang="en-US" sz="3600" b="1" dirty="0">
                <a:solidFill>
                  <a:srgbClr val="FFFF99"/>
                </a:solidFill>
                <a:ea typeface="微软雅黑" panose="020B0503020204020204" pitchFamily="34" charset="-122"/>
              </a:rPr>
              <a:t>装满了各样不义、邪恶、贪婪、恶毒（或作“阴毒”），满心是嫉妒、凶杀、争竞、诡诈、毒恨，</a:t>
            </a:r>
          </a:p>
          <a:p>
            <a:pPr marL="0" indent="0">
              <a:lnSpc>
                <a:spcPct val="120000"/>
              </a:lnSpc>
              <a:buNone/>
            </a:pPr>
            <a:r>
              <a:rPr lang="en-US" altLang="zh-CN" sz="3600" b="1" dirty="0">
                <a:solidFill>
                  <a:srgbClr val="FFFF99"/>
                </a:solidFill>
                <a:ea typeface="微软雅黑" panose="020B0503020204020204" pitchFamily="34" charset="-122"/>
              </a:rPr>
              <a:t>being filled with all unrighteousness, sexual immorality, wickedness, covetousness, maliciousness; full of envy, murder, strife, deceit, evil-mindedness; they are whisperers,</a:t>
            </a:r>
          </a:p>
        </p:txBody>
      </p:sp>
    </p:spTree>
    <p:extLst>
      <p:ext uri="{BB962C8B-B14F-4D97-AF65-F5344CB8AC3E}">
        <p14:creationId xmlns:p14="http://schemas.microsoft.com/office/powerpoint/2010/main" val="2829199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1" y="124691"/>
            <a:ext cx="6761018"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罗马书 </a:t>
            </a:r>
            <a:r>
              <a:rPr lang="en-US" altLang="zh-CN" sz="3600" b="1" u="sng" dirty="0">
                <a:solidFill>
                  <a:srgbClr val="FFFF99"/>
                </a:solidFill>
                <a:ea typeface="微软雅黑" panose="020B0503020204020204" pitchFamily="34" charset="-122"/>
              </a:rPr>
              <a:t>Romans 3:10】</a:t>
            </a:r>
          </a:p>
          <a:p>
            <a:pPr marL="0" indent="0">
              <a:lnSpc>
                <a:spcPct val="120000"/>
              </a:lnSpc>
              <a:buNone/>
            </a:pPr>
            <a:r>
              <a:rPr lang="zh-CN" altLang="en-US" sz="3600" b="1" dirty="0">
                <a:solidFill>
                  <a:srgbClr val="FFFF99"/>
                </a:solidFill>
                <a:ea typeface="微软雅黑" panose="020B0503020204020204" pitchFamily="34" charset="-122"/>
              </a:rPr>
              <a:t>就如经上所记：“没有义人，连一个也没有；</a:t>
            </a:r>
          </a:p>
          <a:p>
            <a:pPr marL="0" indent="0">
              <a:lnSpc>
                <a:spcPct val="120000"/>
              </a:lnSpc>
              <a:buNone/>
            </a:pPr>
            <a:r>
              <a:rPr lang="en-US" altLang="zh-CN" sz="3600" b="1" dirty="0">
                <a:solidFill>
                  <a:srgbClr val="FFFF99"/>
                </a:solidFill>
                <a:ea typeface="微软雅黑" panose="020B0503020204020204" pitchFamily="34" charset="-122"/>
              </a:rPr>
              <a:t>As it is </a:t>
            </a:r>
            <a:r>
              <a:rPr lang="en-US" altLang="zh-CN" sz="3600" b="1" dirty="0" err="1">
                <a:solidFill>
                  <a:srgbClr val="FFFF99"/>
                </a:solidFill>
                <a:ea typeface="微软雅黑" panose="020B0503020204020204" pitchFamily="34" charset="-122"/>
              </a:rPr>
              <a:t>written:“There</a:t>
            </a:r>
            <a:r>
              <a:rPr lang="en-US" altLang="zh-CN" sz="3600" b="1" dirty="0">
                <a:solidFill>
                  <a:srgbClr val="FFFF99"/>
                </a:solidFill>
                <a:ea typeface="微软雅黑" panose="020B0503020204020204" pitchFamily="34" charset="-122"/>
              </a:rPr>
              <a:t> is none righteous, no, not one;</a:t>
            </a:r>
          </a:p>
        </p:txBody>
      </p:sp>
    </p:spTree>
    <p:extLst>
      <p:ext uri="{BB962C8B-B14F-4D97-AF65-F5344CB8AC3E}">
        <p14:creationId xmlns:p14="http://schemas.microsoft.com/office/powerpoint/2010/main" val="3338035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雅各书 </a:t>
            </a:r>
            <a:r>
              <a:rPr lang="en-US" altLang="zh-CN" sz="3600" b="1" u="sng" dirty="0">
                <a:solidFill>
                  <a:srgbClr val="FFFF99"/>
                </a:solidFill>
                <a:ea typeface="微软雅黑" panose="020B0503020204020204" pitchFamily="34" charset="-122"/>
              </a:rPr>
              <a:t>James 1:15】</a:t>
            </a:r>
          </a:p>
          <a:p>
            <a:pPr marL="0" indent="0">
              <a:lnSpc>
                <a:spcPct val="120000"/>
              </a:lnSpc>
              <a:buNone/>
            </a:pPr>
            <a:r>
              <a:rPr lang="zh-CN" altLang="en-US" sz="3600" b="1" dirty="0">
                <a:solidFill>
                  <a:srgbClr val="FFFF99"/>
                </a:solidFill>
                <a:ea typeface="微软雅黑" panose="020B0503020204020204" pitchFamily="34" charset="-122"/>
              </a:rPr>
              <a:t>私欲既怀了胎，就生出罪来；罪既长成，就生出死来。</a:t>
            </a:r>
          </a:p>
          <a:p>
            <a:pPr marL="0" indent="0">
              <a:lnSpc>
                <a:spcPct val="120000"/>
              </a:lnSpc>
              <a:buNone/>
            </a:pPr>
            <a:r>
              <a:rPr lang="en-US" altLang="zh-CN" sz="3600" b="1" dirty="0">
                <a:solidFill>
                  <a:srgbClr val="FFFF99"/>
                </a:solidFill>
                <a:ea typeface="微软雅黑" panose="020B0503020204020204" pitchFamily="34" charset="-122"/>
              </a:rPr>
              <a:t>Then, when desire has conceived, it gives birth to sin; and sin, when it is full-grown, brings forth death.</a:t>
            </a:r>
          </a:p>
          <a:p>
            <a:endParaRPr lang="zh-CN" altLang="en-US" dirty="0">
              <a:solidFill>
                <a:srgbClr val="FFFF99"/>
              </a:solidFill>
            </a:endParaRPr>
          </a:p>
        </p:txBody>
      </p:sp>
    </p:spTree>
    <p:extLst>
      <p:ext uri="{BB962C8B-B14F-4D97-AF65-F5344CB8AC3E}">
        <p14:creationId xmlns:p14="http://schemas.microsoft.com/office/powerpoint/2010/main" val="2723161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希伯来书 </a:t>
            </a:r>
            <a:r>
              <a:rPr lang="en-US" altLang="zh-CN" sz="3600" b="1" u="sng" dirty="0">
                <a:solidFill>
                  <a:srgbClr val="FFFF99"/>
                </a:solidFill>
                <a:ea typeface="微软雅黑" panose="020B0503020204020204" pitchFamily="34" charset="-122"/>
              </a:rPr>
              <a:t>Hebrews 9:27】</a:t>
            </a:r>
          </a:p>
          <a:p>
            <a:pPr marL="0" indent="0">
              <a:lnSpc>
                <a:spcPct val="120000"/>
              </a:lnSpc>
              <a:buNone/>
            </a:pPr>
            <a:r>
              <a:rPr lang="zh-CN" altLang="en-US" sz="3600" b="1" dirty="0">
                <a:solidFill>
                  <a:srgbClr val="FFFF99"/>
                </a:solidFill>
                <a:ea typeface="微软雅黑" panose="020B0503020204020204" pitchFamily="34" charset="-122"/>
              </a:rPr>
              <a:t>按着定命，人人都有一死，死后且有审判。</a:t>
            </a:r>
          </a:p>
          <a:p>
            <a:pPr marL="0" indent="0">
              <a:lnSpc>
                <a:spcPct val="120000"/>
              </a:lnSpc>
              <a:buNone/>
            </a:pPr>
            <a:r>
              <a:rPr lang="en-US" altLang="zh-CN" sz="3600" b="1" dirty="0">
                <a:solidFill>
                  <a:srgbClr val="FFFF99"/>
                </a:solidFill>
                <a:ea typeface="微软雅黑" panose="020B0503020204020204" pitchFamily="34" charset="-122"/>
              </a:rPr>
              <a:t>And as it is appointed for men to die once, but after this the judgment,</a:t>
            </a:r>
          </a:p>
          <a:p>
            <a:endParaRPr lang="zh-CN" altLang="en-US" dirty="0">
              <a:solidFill>
                <a:srgbClr val="FFFF99"/>
              </a:solidFill>
            </a:endParaRPr>
          </a:p>
        </p:txBody>
      </p:sp>
    </p:spTree>
    <p:extLst>
      <p:ext uri="{BB962C8B-B14F-4D97-AF65-F5344CB8AC3E}">
        <p14:creationId xmlns:p14="http://schemas.microsoft.com/office/powerpoint/2010/main" val="3733095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马太福音 </a:t>
            </a:r>
            <a:r>
              <a:rPr lang="en-US" altLang="zh-CN" sz="3600" b="1" u="sng" dirty="0">
                <a:solidFill>
                  <a:srgbClr val="FFFF99"/>
                </a:solidFill>
                <a:ea typeface="微软雅黑" panose="020B0503020204020204" pitchFamily="34" charset="-122"/>
              </a:rPr>
              <a:t>Matthew 1:21】</a:t>
            </a:r>
          </a:p>
          <a:p>
            <a:pPr marL="0" indent="0">
              <a:lnSpc>
                <a:spcPct val="120000"/>
              </a:lnSpc>
              <a:buNone/>
            </a:pPr>
            <a:r>
              <a:rPr lang="zh-CN" altLang="en-US" sz="3600" b="1" dirty="0">
                <a:solidFill>
                  <a:srgbClr val="FFFF99"/>
                </a:solidFill>
                <a:ea typeface="微软雅黑" panose="020B0503020204020204" pitchFamily="34" charset="-122"/>
              </a:rPr>
              <a:t>她将要生一个儿子，你要给祂起名叫耶稣，因祂要将自己的百姓从罪恶里救出来。”</a:t>
            </a:r>
          </a:p>
          <a:p>
            <a:pPr marL="0" indent="0">
              <a:lnSpc>
                <a:spcPct val="120000"/>
              </a:lnSpc>
              <a:buNone/>
            </a:pPr>
            <a:r>
              <a:rPr lang="en-US" altLang="zh-CN" sz="3600" b="1" dirty="0">
                <a:solidFill>
                  <a:srgbClr val="FFFF99"/>
                </a:solidFill>
                <a:ea typeface="微软雅黑" panose="020B0503020204020204" pitchFamily="34" charset="-122"/>
              </a:rPr>
              <a:t>And she will bring forth a Son, and you shall call His name Jesus, for He will save His people from their sins.”</a:t>
            </a:r>
          </a:p>
        </p:txBody>
      </p:sp>
    </p:spTree>
    <p:extLst>
      <p:ext uri="{BB962C8B-B14F-4D97-AF65-F5344CB8AC3E}">
        <p14:creationId xmlns:p14="http://schemas.microsoft.com/office/powerpoint/2010/main" val="324918567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1020</TotalTime>
  <Words>900</Words>
  <Application>Microsoft Office PowerPoint</Application>
  <PresentationFormat>On-screen Show (4:3)</PresentationFormat>
  <Paragraphs>43</Paragraphs>
  <Slides>16</Slides>
  <Notes>0</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16</vt:i4>
      </vt:variant>
    </vt:vector>
  </HeadingPairs>
  <TitlesOfParts>
    <vt:vector size="24" baseType="lpstr">
      <vt:lpstr>微软雅黑</vt:lpstr>
      <vt:lpstr>Arial</vt:lpstr>
      <vt:lpstr>Calibri</vt:lpstr>
      <vt:lpstr>Calibri Light</vt:lpstr>
      <vt:lpstr>Office 主题</vt:lpstr>
      <vt:lpstr>1_Office 主题</vt:lpstr>
      <vt:lpstr>2_Office 主题</vt:lpstr>
      <vt:lpstr>3_Office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BCCC_User</cp:lastModifiedBy>
  <cp:revision>21</cp:revision>
  <dcterms:created xsi:type="dcterms:W3CDTF">2019-01-31T19:54:11Z</dcterms:created>
  <dcterms:modified xsi:type="dcterms:W3CDTF">2025-01-25T04:01:46Z</dcterms:modified>
</cp:coreProperties>
</file>