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3840" r:id="rId2"/>
    <p:sldId id="4792" r:id="rId3"/>
    <p:sldId id="4793" r:id="rId4"/>
    <p:sldId id="4794" r:id="rId5"/>
    <p:sldId id="4795" r:id="rId6"/>
    <p:sldId id="4796" r:id="rId7"/>
    <p:sldId id="4797" r:id="rId8"/>
    <p:sldId id="4798" r:id="rId9"/>
    <p:sldId id="4799" r:id="rId10"/>
    <p:sldId id="4800" r:id="rId11"/>
    <p:sldId id="4801" r:id="rId12"/>
    <p:sldId id="4802" r:id="rId13"/>
    <p:sldId id="4803" r:id="rId14"/>
    <p:sldId id="4804" r:id="rId15"/>
    <p:sldId id="4805" r:id="rId16"/>
    <p:sldId id="4806" r:id="rId17"/>
    <p:sldId id="4807" r:id="rId18"/>
    <p:sldId id="4667" r:id="rId19"/>
    <p:sldId id="4422" r:id="rId20"/>
    <p:sldId id="4808" r:id="rId21"/>
    <p:sldId id="4425"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70" d="100"/>
          <a:sy n="70" d="100"/>
        </p:scale>
        <p:origin x="-888" y="-10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2025/3/26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2025/3/26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2025/3/26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2025/3/26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2025/3/26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2025/3/26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2025/3/26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2025/3/26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2025/3/26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2025/3/26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大卫数点跟随他的人，立千夫长、百夫长率领他们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David numbered the people who were with him, and set captains of thousands and captains of hundreds over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大卫打发军兵出战，分为三队：一队在约押手下，一队在洗鲁雅的儿子约押兄弟亚比筛手下，一队在迦特人以太手下。大卫对军兵说：“我必与你们一同出战。</a:t>
            </a:r>
            <a:r>
              <a:rPr lang="zh-CN" altLang="en-US"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David sent out one third of the people under the hand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one third under the hand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Joab’s</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brother, and one third under the hand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Ittai</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Gittite</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the king said to the people, “I also will surely go out with you myself.”</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撒督的儿子亚希玛斯说：“容我跑去，将耶和华向仇敌给王报仇的信息报与王知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Ahimaaz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“Let me run now and take the news to the king, how the Lord has avenged him of his enemies.””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约押对他说：“你今日不可去报信，改日可以报信，因为今日王的儿子死了，所以你不可去报信。</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him, “You shall not take the news this day, for you shall take the news another day. But today you shall take no news, because the king’s son is dead.”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约押对古示人说：“你去将你所看见的告诉王。”古示人在约押面前下拜，就跑去了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Cushite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“Go, tell the king what you have seen.” So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Cushite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bowed himself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ran.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撒督的儿子亚希玛斯又对约押说：“无论怎样，求你容我随着古示人跑去。”约押说：“我儿，你报这信息，既不得赏赐，何必要跑去呢？”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Ahimaaz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again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“But whatever happens, please let me also run after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Cushite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“Why will you run, my son, since you have no news ready?”</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他又说：“无论怎样，我要跑去。”约押说：“你跑去吧！”亚希玛斯就从平原往前跑，跑过古示人去了。</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whatever happens,” he said, “let me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run.”So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said to him, “Run.” 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Ahimaaz</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ran by way of the plain, and outran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Cushite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大卫正坐在城瓮里。守望的人上城门楼的顶上，举目观看，见有一个人独自跑来。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David was sitting between the two gates. And the watchman went up to the roof over the gate, to the wall, lifted his eyes and looked, and there was a man, running alone.</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守望的人就大声告诉王。王说：“他若独自来，必是报口信的。”那人跑得渐渐近了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watchman cried out and told the king. And the king said, “If he is alone, there is news in his mouth.” And he came rapidly and drew near.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守望的人又见一人跑来，就对守城门的人说：“又有一人独自跑来。”王说：“这也必是报信的。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watchman saw another man running, and the watchman called to the gatekeeper and said, “There is another man, running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alone!”And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king said, “He also brings news.”</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守望的人说：“我看前头人的跑法好像撒督的儿子亚希玛斯的跑法一样。”王说：“他是个好人，必是报好信息。”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the watchman said, “I think the running of the first is like the running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Ahimaaz</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the king said, “He is a good man, and comes with good news.”</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亚希玛斯向王呼叫说：“平安了！”就在王面前脸伏于地叩拜说：“耶和华你的　神是应当称颂的，因他已将那举手攻击我主我王的人交给王了。”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Ahimaaz</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called out and said to the king, “All is well!” Then he bowed down with his face to the earth before the king, and said, “Blessed be the Lord your God, who has delivered up the men who raised their hand against my lord the king!”</a:t>
            </a: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王问说：“少年人押沙龙平安不平安？”亚希玛斯回答说：“约押打发王的仆人，那时仆人听见众民大声喧哗，却不知道是什么事。”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said, “Is the young man Absalom safe?”</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Ahimaaz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answered, “When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sent the king’s servant and me your servant, I saw a great tumult, but I did not know what it was about.”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王说：“你退去，站在旁边。”他就退去，站在旁边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king said, “Turn aside and stand here.” So he turned aside and stood still.</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古示人也来到，说：“有信息报给我主我王。耶和华今日向一切兴起攻击你的人给你报仇了。</a:t>
            </a:r>
            <a:r>
              <a:rPr lang="zh-CN" altLang="en-US"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Just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Cushite</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came, and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Cushite</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said, “There is good news, my lord the king! For the Lord has avenged you this day of all those who rose against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王问古示人说：“少年人押沙龙平安不平安？”古示人回答说：“愿我主我王的仇敌，和一切兴起要杀害你的人，都与那少年人一样。”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the king said to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Cushite</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“Is the young man Absalom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safe?”So</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Cushite</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answered, “May the enemies of my lord the king, and all who rise against you to do harm, be like that young man!”</a:t>
            </a:r>
          </a:p>
          <a:p>
            <a:pPr marL="0" indent="0" algn="just">
              <a:lnSpc>
                <a:spcPct val="112000"/>
              </a:lnSpc>
              <a:buNone/>
            </a:pPr>
            <a:endParaRPr lang="en-US" altLang="zh-CN"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王就心里伤恸，上城门楼去哀哭，一面走一面说：“我儿押沙龙啊！我儿，我儿押沙龙啊！我恨不得替你死，押沙龙啊！我儿，我儿！”</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king was deeply moved, and went up to the chamber over the gate, and wept. And as he went, he said thus: “O my son Absalom—my son, my son Absalom—if only I had died in your place! O Absalom my son, my son!”</a:t>
            </a: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大卫兵分三路迎战押沙龙的大军（</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军兵劝阻大卫亲自出战，大卫要求要善待押沙龙（</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押沙龙的大军被击败（</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6-8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约押及其随从杀死押沙龙（</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9-18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大卫为押沙龙的哀伤（</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19-33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押</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沙龙之死</a:t>
            </a:r>
            <a:endPar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犯罪的结果</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押沙龙理想破灭</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死于约押之手</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效法大卫的犯罪，没有效法大卫的认罪</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悔改。</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大卫溺爱的结果</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神的刑罚</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军兵却说：“你不可出战。若是我们逃跑，敌人必不介意；我们阵亡一半，敌人也不介意。因为你一人强似我们万人，你不如在城里预备帮助我们。” </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But the people answered, “You shall not go out! For if we flee away, they will not care about us; nor if half of us die, will they care about us. But you are worth ten thousand of us now. For you are now more help to us in the city.”</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王向他们说：“你们以为怎样好，我就怎样行。”于是王站在城门旁，军兵或百或千地挨次出去了。</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 king said to them, “Whatever seems best to you I will do.” So the king stood beside the gate, and all the people went out by hundreds and by thousands.</a:t>
            </a:r>
          </a:p>
          <a:p>
            <a:pPr marL="0" indent="0" algn="just">
              <a:lnSpc>
                <a:spcPct val="100000"/>
              </a:lnSpc>
              <a:buNone/>
            </a:pPr>
            <a:endParaRPr lang="en-US" altLang="zh-CN" sz="265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的悲伤</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“错爱”的结果</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神公义的刑罚</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“生不如死”</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大卫</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诗</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Ps 18:26</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buNone/>
            </a:pP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清洁</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的人，你以清洁待他；乖僻的人，你以弯曲待他</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With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pure You will show Yourself pure; And with the devious You will show Yourself shrewd.</a:t>
            </a:r>
          </a:p>
          <a:p>
            <a:pPr marL="0" indent="0" algn="just">
              <a:lnSpc>
                <a:spcPct val="20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98158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可以</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说押沙龙是死于自己引以为傲的头发，给我们带来怎样的警示？</a:t>
            </a:r>
          </a:p>
          <a:p>
            <a:pPr marL="514350" indent="-514350" algn="just">
              <a:lnSpc>
                <a:spcPct val="15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哪些原因（内在，外在，主观，客观</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）导致了英俊能干的押沙龙从一个有大好前途年轻人转变为走向毁灭的暴君？给我们怎样的警示？</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王嘱咐约押、亚比筛、以太说：“你们要为我的缘故宽待那少年人押沙龙。”王为押沙龙嘱咐众将的话，兵都听见了。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king had commanded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Ittai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saying, “Deal gently for my sake with the young man Absalom.” And all the people heard when the king gave all the captains orders concerning Absalom.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兵就出到田野迎着以色列人，在以法莲树林里交战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people went out into the field of battle against Israel. And the battle was in the woods of Ephraim.</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以色列人败在大卫的仆人面前。那日阵亡的甚多，共有二万人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people of Israel were overthrown there before the servants of David, and a great slaughter of twenty thousand took place there that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因为在那里四面打仗，死于树林的，比死于刀剑的更多。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the battle there was scattered over the face of the whole countryside, and the woods devoured more people that day than the sword devoured.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押沙龙偶然遇见大卫的仆人。押沙龙骑着骡子，从大橡树密枝底下经过，他的头发被树枝绕住，就悬挂起来，所骑的骡子便离他去了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Absalom met the servants of David. Absalom rode on a mule. The mule went under the thick boughs of a great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terebinth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tree, and his head caught in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terebinth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so he was left hanging between heaven and earth. And the mule which was under him went on.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有个人看见，就告诉约押说：“我看见押沙龙挂在橡树上了。”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 certain man saw it and told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said, “I just saw Absalom hanging in a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terebinth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tree!”</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约押对报信的人说：“你既看见他，为什么不将他打死落在地上呢？你若打死他，我就赏你十舍客勒银子，一条带子。”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said to the man who told him, “You just saw him! And why did you not strike him there to the ground? I would have given you ten shekels of silver and a belt.”</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那人对约押说：“我就是得你一千舍客勒银子，我也不敢伸手害王的儿子，因为我们听见王嘱咐你和亚比筛并以太说：‘你们要谨慎，不可害那少年人押沙龙。’</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But the man said to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“Though I were to receive a thousand shekels of silver in my hand, I would not raise my hand against the king’s son. For in our hearing the king commanded you and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Ittai</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saying, ‘Beware lest anyone touch the young man Absalom!’</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我若妄为害了他的性命，就是你自己也必与我为敌。原来无论何事，都瞒不过王。”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Otherwise I would have dealt falsely against my own life. For there is nothing hidden from the king, and you yourself would have set yourself against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约押说：“我不能与你留连。”约押手拿三杆短枪，趁押沙龙在橡树上还活着，就刺透他的心</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“I cannot linger with you.” And he took three spears in his hand and thrust them through Absalom’s heart, while he was still alive in the midst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terebinth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tree.</a:t>
            </a: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给约押拿兵器的十个少年人围绕押沙龙，将他杀死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ten young men who bore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armor surrounded Absalom, and struck and killed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约押吹角，拦阻众人，他们就回来，不再追赶以色列人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blew the trumpet, and the people returned from pursuing Israel.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held back the people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18:1-33】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他们将押沙龙丢在林中一个大坑里，上头堆起一大堆石头。以色列众人都逃跑，各回各家去了。</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they took Absalom and cast him into a large pit in the woods, and laid a very large heap of stones over him. Then all Israel fled, everyone to his tent.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押沙龙活着的时候，在王谷立了一根石柱，因他说：“我没有儿子为我留名。”他就以自己的名称那石柱叫押沙龙柱，直到今日。</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Now Absalom in his lifetime had taken and set up a pillar for himself, which is in the King’s Valley. For he said, “I have no son to keep my name in remembrance.” He called the pillar after his own name. And to this day it is called Absalom’s Monument.</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352623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30988</TotalTime>
  <Words>2444</Words>
  <Application>Microsoft Office PowerPoint</Application>
  <PresentationFormat>全屏显示(4:3)</PresentationFormat>
  <Paragraphs>91</Paragraphs>
  <Slides>21</Slides>
  <Notes>0</Notes>
  <HiddenSlides>0</HiddenSlides>
  <MMClips>0</MMClips>
  <ScaleCrop>false</ScaleCrop>
  <HeadingPairs>
    <vt:vector size="4" baseType="variant">
      <vt:variant>
        <vt:lpstr>主题</vt:lpstr>
      </vt:variant>
      <vt:variant>
        <vt:i4>1</vt:i4>
      </vt:variant>
      <vt:variant>
        <vt:lpstr>幻灯片标题</vt:lpstr>
      </vt:variant>
      <vt:variant>
        <vt:i4>21</vt:i4>
      </vt:variant>
    </vt:vector>
  </HeadingPairs>
  <TitlesOfParts>
    <vt:vector size="22"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2213</cp:revision>
  <dcterms:created xsi:type="dcterms:W3CDTF">2014-02-25T17:54:08Z</dcterms:created>
  <dcterms:modified xsi:type="dcterms:W3CDTF">2025-03-28T04:06:27Z</dcterms:modified>
</cp:coreProperties>
</file>