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4846" r:id="rId3"/>
    <p:sldId id="4847" r:id="rId4"/>
    <p:sldId id="4848" r:id="rId5"/>
    <p:sldId id="4849" r:id="rId6"/>
    <p:sldId id="4850" r:id="rId7"/>
    <p:sldId id="4851" r:id="rId8"/>
    <p:sldId id="4852" r:id="rId9"/>
    <p:sldId id="4853" r:id="rId10"/>
    <p:sldId id="4854" r:id="rId11"/>
    <p:sldId id="4855" r:id="rId12"/>
    <p:sldId id="4856" r:id="rId13"/>
    <p:sldId id="4857" r:id="rId14"/>
    <p:sldId id="4667" r:id="rId15"/>
    <p:sldId id="4422" r:id="rId16"/>
    <p:sldId id="4808" r:id="rId17"/>
    <p:sldId id="4425"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2025/4/23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2025/4/23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2025/4/23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2025/4/23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2025/4/23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2025/4/23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大卫年间有饥荒，一连三年；大卫就求问耶和华。耶和华说：“这饥荒是因扫罗和他流人血之家，杀死基遍人。”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famine in the days of David for three years, year after year; and David inquired of the Lord. And the Lord answered, “It is because of Saul and his bloodthirsty house, because he killed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非利士人与以色列人打仗，大卫带领仆人下去，与非利士人接战，大卫就疲乏了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Philistines were at war again with Israel, David and his servants with him went down and fought against the Philistines; and David grew faint.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伟人的一个儿子以实比诺要杀大卫。他的铜枪重三百舍客勒，又佩着新刀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Ishbi-Benob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was one of the sons of the giant, the weight of whose bronze spear was three hundred shekels, who was bearing a new sword, thought he could kill David.</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但洗鲁雅的儿子亚比筛帮助大卫，攻打非利士人，将他杀死。当日跟随大卫的人向大卫起誓说：“以后你不可再与我们一同出战，恐怕熄灭以色列的灯。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came to his aid, and struck the Philistine and killed him. Then the men of David swore to him, saying, “You shall go out no more with us to battle, lest you quench the lamp of Israel.”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后来，以色列人在歌伯与非利士人打仗，户沙人西比该杀了伟人的一个儿子撒弗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it happened afterward that there was again a battle with the Philistines at Gob.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Sibbechai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Hushathite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killed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Saph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who was one of the sons of the giant.</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又在歌伯与非利士人打仗，伯利恒人雅雷俄珥金的儿子伊勒哈难杀了迦特人歌利亚。这人的枪杆粗如织布的机轴。</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Again there was war at Gob with the Philistines, where Elhanan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Jaare-Oregim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Bethlehemite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killed the brother of Goliath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Gittite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shaft of whose spear was like a weaver’s beam.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又在迦特打仗，那里有一个身量高大的人，手脚都是六指，共有二十四个指头，他也是伟人的儿子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Yet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again there was war at Gath, where there was a man of great stature, who had six fingers on each hand and six toes on each foot, twenty-four in number; and he also was born to the giant.</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这人向以色列人骂阵，大卫的哥哥示米亚的儿子约拿单就杀了他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he defied Israel, Jonathan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David’s brother, killed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这四个人是迦特伟人的儿子，都死在大卫和他仆人的手下。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four were born to the giant in Gath, and fell by the hand of David and by the hand of his servants.</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基遍人的复仇 </a:t>
            </a:r>
          </a:p>
          <a:p>
            <a:pPr lvl="1" algn="just">
              <a:lnSpc>
                <a:spcPct val="120000"/>
              </a:lnSpc>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年间饥荒三年（</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20000"/>
              </a:lnSpc>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罗的七个子孙被杀（</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罗、约拿单，和七个被杀的子孙的尸身得到安葬（</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10-14</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非利士的巨人被以色列所杀（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遍人的复仇</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罪与罚不会因为时间流逝而抹去</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扫罗的背信弃义</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扫罗为何杀基遍人？</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神的公义</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基遍人的报复</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利士的巨人被以色列所</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杀</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大卫的追随者杀死</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巨人</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大卫的跟从者效法当年的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主耶稣的门徒效法主耶稣的模样</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81587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从旱灾中觉悟到是神对以色列人的管教。分享自己的信心经历，从自己经历过的某件挫折事件中觉悟到是神对自己的管教提醒，自己认罪悔改后，困难就被神挪去。</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对其跟从者的生命转变产生了很好的影响。讨论大卫那些言行对其跟从者产生积极的影响？我们自己的言行对我们身边的人（孩子，学生，朋友，同事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）产生过哪些积极和消极的影响？</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原来这基遍人不是以色列人，乃是亚摩利人中所剩的。以色列人曾向他们起誓，不杀灭他们，扫罗却为以色列人和犹大人发热心，想要杀灭他们。大卫王召了他们来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called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spoke to them. Now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not of the children of Israel, but of the remnant of the Amorites; the children of Israel had sworn protection to them, but Saul had sought to kill them in his zeal for the children of Israel and Judah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问他们说：“我当为你们怎样行呢？可用什么赎这罪，使你们为耶和华的产业祝福呢？”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David said to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“What shall I do for you? And with what shall I make atonement, that you may bless the inheritance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基遍人回答说：“我们和扫罗与他家的事并不关乎金银，也不要因我们的缘故杀一个以色列人。”大卫说：“你们怎样说，我就为你们怎样行。”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“We will have no silver or gold from Saul or from his house, nor shall you kill any man in Israel for us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“Whatever you say, I will do for you.”</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他们对王说：“那从前谋害我们，要灭我们，使我们不得再住以色列境内的人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answered the king, “As for the man who consumed us and plotted against us, that we should be destroyed from remaining in any of the territories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现在愿将他的子孙七人交给我们，我们好在耶和华面前，将他们悬挂在耶和华拣选扫罗的基比亚。”王说：“我必交给你们。”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seven men of his descendants be delivered to us, and we will hang them before the Lord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Saul, whom the Lord chose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said, “I will give them.”</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王因为曾与扫罗的儿子约拿单指着耶和华起誓结盟，就爱惜扫罗的孙子、约拿单的儿子米非波设，不交出来，</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the king spared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Jonathan, the son of Saul, because of the Lord’s oath that was between them, between David and Jonathan the son of Saul.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却把爱雅的女儿利斯巴给扫罗所生的两个儿子亚摩尼、米非波设，和扫罗女儿米甲的姐姐给米何拉人巴西莱儿子亚得列所生的五个儿子，</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king took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Armoni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two sons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Rizpah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whom she bore to Saul, and the five sons of Michal the daughter of Saul, whom she brought up for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Adriel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Meholathite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交在基遍人的手里。基遍人就把他们在耶和华面前，悬挂在山上，这七人就一同死亡。被杀的时候正是收割的日子，就是动手割大麦的时候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delivered them into the hands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Gibeonites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hanged them on the hill before the Lord. So they fell, all seven together, and were put to death in the days of harvest, in the first days, in the beginning of barley harvest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爱雅的女儿利斯巴用麻布在磐石上搭棚，从动手收割的时候，直到天降雨在尸身上的时候，日间不容空中的雀鸟落在尸身上，夜间不让田野的走兽前来糟践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took sackcloth and spread it for herself on the rock, from the beginning of harvest until the late rains poured on them from heaven. And she did not allow the birds of the air to rest on them by day nor the beasts of the field by night.</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有人将扫罗的妃嫔爱雅女儿利斯巴所行的这事告诉大卫。</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David was told what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Rizpah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concubine of Saul,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大卫就去，从基列雅比人那里将扫罗和他儿子约拿单的骸骨搬了来，是因非利士人从前在基利波杀扫罗，将尸身悬挂在伯珊的街市上，基列雅比人把尸身偷了去。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went and took the bones of Saul, and the bones of Jonathan his son, from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who had stolen them from the street of Beth Shan, where the Philistines had hung them up, after the Philistines had struck down Saul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21:1-22】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大卫将扫罗和他儿子约拿单的骸骨从那里搬了来，又收殓被悬挂七人的骸骨。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brought up the bones of Saul and the bones of Jonathan his son from there; and they gathered the bones of those who had been hanged.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将扫罗和他儿子约拿单的骸骨葬在便雅悯的洗拉，在扫罗父亲基士的坟墓里。众人行了王所吩咐的。此后　神垂听国民所求的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buried the bones of Saul and Jonathan his son in the country of Benjamin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tomb of Kish his father. So they performed all that the king commanded. And after that God heeded the prayer for the land.</a:t>
            </a:r>
          </a:p>
        </p:txBody>
      </p:sp>
    </p:spTree>
    <p:extLst>
      <p:ext uri="{BB962C8B-B14F-4D97-AF65-F5344CB8AC3E}">
        <p14:creationId xmlns:p14="http://schemas.microsoft.com/office/powerpoint/2010/main" val="3668243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35782</TotalTime>
  <Words>1800</Words>
  <Application>Microsoft Office PowerPoint</Application>
  <PresentationFormat>全屏显示(4:3)</PresentationFormat>
  <Paragraphs>74</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2239</cp:revision>
  <dcterms:created xsi:type="dcterms:W3CDTF">2014-02-25T17:54:08Z</dcterms:created>
  <dcterms:modified xsi:type="dcterms:W3CDTF">2025-04-25T22:57:14Z</dcterms:modified>
</cp:coreProperties>
</file>