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3840" r:id="rId2"/>
    <p:sldId id="4858" r:id="rId3"/>
    <p:sldId id="4859" r:id="rId4"/>
    <p:sldId id="4860" r:id="rId5"/>
    <p:sldId id="4861" r:id="rId6"/>
    <p:sldId id="4862" r:id="rId7"/>
    <p:sldId id="4863" r:id="rId8"/>
    <p:sldId id="4864" r:id="rId9"/>
    <p:sldId id="4865" r:id="rId10"/>
    <p:sldId id="4866" r:id="rId11"/>
    <p:sldId id="4867" r:id="rId12"/>
    <p:sldId id="4868" r:id="rId13"/>
    <p:sldId id="4869" r:id="rId14"/>
    <p:sldId id="4870" r:id="rId15"/>
    <p:sldId id="4872" r:id="rId16"/>
    <p:sldId id="4873" r:id="rId17"/>
    <p:sldId id="4874" r:id="rId18"/>
    <p:sldId id="4875" r:id="rId19"/>
    <p:sldId id="4667" r:id="rId20"/>
    <p:sldId id="4422" r:id="rId21"/>
    <p:sldId id="4876" r:id="rId22"/>
    <p:sldId id="4808" r:id="rId23"/>
    <p:sldId id="4425"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5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2025/5/2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2025/5/2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2025/5/2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2025/5/2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2025/5/2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2025/5/2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2025/5/2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2025/5/2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2025/5/2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2025/5/2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2025/5/2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2025/5/2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2025/5/2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2025/5/2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当耶和华救大卫脱离一切仇敌和扫罗之手的日子，他向耶和华念这诗，</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David spoke to the Lord the words of this song, on the day when the Lord had delivered him from the hand of all his enemies, and from the hand of Saul.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说：“耶和华是我的岩石，我的山寨，我的救主，</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said:“The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Lord is my rock and my fortress and my deliverer;</a:t>
            </a: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慈爱的人，你以慈爱待祂；完全的人，你以完全待祂；</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With the merciful You will show Yourself merciful; With a blameless man You will show Yourself blameless;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清洁的人，你以清洁待祂；乖僻的人，你以弯曲待祂。</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With the pure You will show Yourself pure; And with the devious You will show Yourself shrewd.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困苦的百姓，你必拯救。但你的眼目察看高傲的人，使他降卑。</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will save the humble people; But Your eyes are on the haughty, that You may bring them down.</a:t>
            </a:r>
          </a:p>
        </p:txBody>
      </p:sp>
    </p:spTree>
    <p:extLst>
      <p:ext uri="{BB962C8B-B14F-4D97-AF65-F5344CB8AC3E}">
        <p14:creationId xmlns:p14="http://schemas.microsoft.com/office/powerpoint/2010/main" val="1051165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耶和华啊，你是我的灯，耶和华必照明我的黑暗。</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You are my lamp, O Lord; The Lord shall enlighten my darkness.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我藉着你冲入敌军，藉着我的　神跳过墙垣。</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by You I can run against a troop; By my God I can leap over a wall.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　神，祂的道是完全的；耶和华的话，是炼净的。凡投靠祂的，祂便作他们的盾牌。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As for God, His way is perfect; The word of the Lord is proven; He is a shield to all who trust in Him.</a:t>
            </a:r>
          </a:p>
        </p:txBody>
      </p:sp>
    </p:spTree>
    <p:extLst>
      <p:ext uri="{BB962C8B-B14F-4D97-AF65-F5344CB8AC3E}">
        <p14:creationId xmlns:p14="http://schemas.microsoft.com/office/powerpoint/2010/main" val="1051165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除了耶和华，谁是　神呢？除了我们的　神，谁是磐石呢？</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who is God, except the Lord? And who is a rock, except our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神是我坚固的保障，祂引导完全人行祂的路。</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God is my strength and power, And He makes my way perfect.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祂使我的脚快如母鹿的蹄，又使我在高处安稳。</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makes my feet like the feet of deer, And sets me on my high places.</a:t>
            </a:r>
          </a:p>
        </p:txBody>
      </p:sp>
    </p:spTree>
    <p:extLst>
      <p:ext uri="{BB962C8B-B14F-4D97-AF65-F5344CB8AC3E}">
        <p14:creationId xmlns:p14="http://schemas.microsoft.com/office/powerpoint/2010/main" val="1051165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祂教导我的手能以争战，甚至我的膀臂能开铜弓。</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teaches my hands to make war, So that my arms can bend a bow of bronze.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你把你的救恩给我作盾牌，你的温和使我为大。</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have also given me the shield of Your salvation; Your gentleness has made me great.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你使我脚下的地步宽阔，我的脚未曾滑跌。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enlarged my path under me; So my feet did not slip.</a:t>
            </a:r>
          </a:p>
        </p:txBody>
      </p:sp>
    </p:spTree>
    <p:extLst>
      <p:ext uri="{BB962C8B-B14F-4D97-AF65-F5344CB8AC3E}">
        <p14:creationId xmlns:p14="http://schemas.microsoft.com/office/powerpoint/2010/main" val="1051165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我追赶我的仇敌，灭绝了祂们，未灭以先，我没有归回。</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have pursued my enemies and destroyed them; Neither did I turn back again till they were destroyed.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我灭绝了他们，打伤了他们，使他们不能起来，他们都倒在我的脚下。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 have destroyed them and wounded them, So that they could not rise; They have fallen under my feet.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因为你曾以力量束我的腰，使我能争战，你也使那起来攻击我的，都服在我以下。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You have armed me with strength for the battle; You have subdued under me those who rose against me.</a:t>
            </a:r>
          </a:p>
        </p:txBody>
      </p:sp>
    </p:spTree>
    <p:extLst>
      <p:ext uri="{BB962C8B-B14F-4D97-AF65-F5344CB8AC3E}">
        <p14:creationId xmlns:p14="http://schemas.microsoft.com/office/powerpoint/2010/main" val="1051165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你又使我的仇敌，在我面前转背逃跑，叫我能以剪除那恨我的人。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have also given me the necks of my enemies, So that I destroyed those who hated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他们仰望，却无人拯救，就是呼求耶和华，祂也不应允。</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looked, but there was none to save; Even to the Lord, but He did not answer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我捣碎他们，如同地上的灰尘；践踏他们四散在地，如同街上的泥土。</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I beat them as fine as the dust of the earth; I trod them like dirt in the streets, And I spread them out.</a:t>
            </a:r>
          </a:p>
        </p:txBody>
      </p:sp>
    </p:spTree>
    <p:extLst>
      <p:ext uri="{BB962C8B-B14F-4D97-AF65-F5344CB8AC3E}">
        <p14:creationId xmlns:p14="http://schemas.microsoft.com/office/powerpoint/2010/main" val="1051165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你救我脱离我百姓的争竞，保护我作列国的元首。我素不认识的民必侍奉我。</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have also delivered me from the strivings of my people; You have kept me as the head of the nations. A people I have not known shall serve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外邦人要投降我，一听见我的名声，就必顺从我。</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foreigners submit to me; As soon as they hear, they obey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外邦人要衰残，战战兢兢地出他们的营寨。</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foreigners fade away, And come frightened from their hideouts.</a:t>
            </a:r>
          </a:p>
        </p:txBody>
      </p:sp>
    </p:spTree>
    <p:extLst>
      <p:ext uri="{BB962C8B-B14F-4D97-AF65-F5344CB8AC3E}">
        <p14:creationId xmlns:p14="http://schemas.microsoft.com/office/powerpoint/2010/main" val="1051165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耶和华是活神。愿我的磐石，被人称颂；愿　神，那拯救我的磐石，被人尊崇。</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lives! Blessed be my Rock! Let God be exalted, The Rock of my salvation!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这位　神就是那为我伸冤，使众民服在我以下的。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is God who avenges me, And subdues the peoples under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你救我脱离仇敌，又把我举起，高过那些起来攻击我的。你救我脱离强暴的人。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delivers me from my enemies. You also lift me up above those who rise against me; You have delivered me from the violent man.</a:t>
            </a:r>
          </a:p>
        </p:txBody>
      </p:sp>
    </p:spTree>
    <p:extLst>
      <p:ext uri="{BB962C8B-B14F-4D97-AF65-F5344CB8AC3E}">
        <p14:creationId xmlns:p14="http://schemas.microsoft.com/office/powerpoint/2010/main" val="10511658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耶和华啊，因此我要在外邦中称谢你，歌颂你的名。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I will give thanks to You, O Lord, among the Gentiles, And sing praises to Your name.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耶和华赐极大的救恩给祂所立的王，施慈爱给祂的受膏者，就是给大卫和祂的后裔，直到永远。”</a:t>
            </a: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is the tower of salvation to His king, And shows mercy to His anointed, To David and his descendants forevermore.”</a:t>
            </a:r>
          </a:p>
        </p:txBody>
      </p:sp>
    </p:spTree>
    <p:extLst>
      <p:ext uri="{BB962C8B-B14F-4D97-AF65-F5344CB8AC3E}">
        <p14:creationId xmlns:p14="http://schemas.microsoft.com/office/powerpoint/2010/main" val="1051165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大卫的感恩之诗（与诗篇</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几乎相同）</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感恩的宣告（</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称颂神的拯救（</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5-20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称颂神的公义（</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21-30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称颂神的作为（</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31-50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宣告神的应许（</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我的　神，我的磐石，我所投靠的。祂是我的盾牌，是拯救我的角，是我的高台，是我的避难所。我的救主啊，你是救我脱离强暴的。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God of my strength, in whom I will trust; My shield and the horn of my salvation, My stronghold and my refuge; My Savior, You save me from violence.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我要求告当赞美的耶和华，这样，我必从仇敌手中被救出来。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will call upon the Lord, who is worthy to be praised; So shall I be saved from my enemies.</a:t>
            </a:r>
          </a:p>
        </p:txBody>
      </p:sp>
    </p:spTree>
    <p:extLst>
      <p:ext uri="{BB962C8B-B14F-4D97-AF65-F5344CB8AC3E}">
        <p14:creationId xmlns:p14="http://schemas.microsoft.com/office/powerpoint/2010/main" val="10511658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大卫向神感恩</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大卫对神的称谓</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大卫在各样境遇中看见神</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大卫承认自己全无能力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大卫将神视为唯一的保障</a:t>
            </a:r>
          </a:p>
        </p:txBody>
      </p:sp>
    </p:spTree>
    <p:extLst>
      <p:ext uri="{BB962C8B-B14F-4D97-AF65-F5344CB8AC3E}">
        <p14:creationId xmlns:p14="http://schemas.microsoft.com/office/powerpoint/2010/main" val="25303128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大卫向神感恩</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大卫不将荣耀归给神之外的一切 </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大卫眼中的神无处不在</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大卫经历了软弱，才看见神的大能。</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神保守和带领大卫的方式</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在各样环境中对大卫的保守</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教导大卫自己去征战的能力和技能</a:t>
            </a:r>
          </a:p>
        </p:txBody>
      </p:sp>
    </p:spTree>
    <p:extLst>
      <p:ext uri="{BB962C8B-B14F-4D97-AF65-F5344CB8AC3E}">
        <p14:creationId xmlns:p14="http://schemas.microsoft.com/office/powerpoint/2010/main" val="494480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弥赛亚的诗歌（</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圣灵默示大卫写下弥赛亚的诗歌</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赞美神垂听并回答祷告（</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死亡包围着救主（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节上）。</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神与仇敌争战，仇敌拦阻复活（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神叫弥赛亚从死里复活的原因（</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弥赛亚第二次降临，审判仇敌（</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弥赛亚荣耀的国度（</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20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981587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讨论大卫为什么在各样的环境中都看见神的作为？分享自己所经历的神的作为。</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讨论拦阻人在各样的环境中，看见神的作为的最大的障碍是什么？？</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根据大卫的感恩诗歌，讨论是大卫怎样的品格决定了大卫可以写出如此的感恩诗歌？</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曾有死亡的波浪环绕我，匪类的急流使我惊惧，</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waves of death surrounded me,  The floods of ungodliness made me afraid.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阴间的绳索缠绕我，死亡的网罗临到我。</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sorrows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Sheol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surrounded me; The snares of death confronted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我在急难中求告耶和华，向我的　神呼求。祂从殿中听了我的声音，我的呼求入了祂的耳中。</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my distress I called upon the Lord, And cried out to my God; He heard my voice from His temple, And my cry entered His ears.</a:t>
            </a:r>
          </a:p>
        </p:txBody>
      </p:sp>
    </p:spTree>
    <p:extLst>
      <p:ext uri="{BB962C8B-B14F-4D97-AF65-F5344CB8AC3E}">
        <p14:creationId xmlns:p14="http://schemas.microsoft.com/office/powerpoint/2010/main" val="1051165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那时因祂发怒，地就摇撼战抖，天的根基也震动摇撼。</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earth shook and trembled; The foundations of heaven quaked and were shaken, Because He was angry.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从祂鼻孔冒烟上腾，从祂口中发火焚烧，连炭也着了。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Smoke went up from His nostrils, And devouring fire from His mouth; Coals were kindled by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祂又使天下垂，亲自降临，有黑云在祂脚下。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bowed the heavens also, and came down With darkness under His feet.</a:t>
            </a:r>
          </a:p>
        </p:txBody>
      </p:sp>
    </p:spTree>
    <p:extLst>
      <p:ext uri="{BB962C8B-B14F-4D97-AF65-F5344CB8AC3E}">
        <p14:creationId xmlns:p14="http://schemas.microsoft.com/office/powerpoint/2010/main" val="1051165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祂坐着基路伯飞行，在风的翅膀上显现。</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rode upon a cherub, and flew; And He was seen upon the wings of the wind.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祂以黑暗和聚集的水，天空的厚云为祂四围的行宫。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made darkness canopies around Him, Dark waters and thick clouds of the skies.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因祂面前的光辉炭都着了。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From the brightness before Him Coals of fire were kindled.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51165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耶和华从天上打雷，至高者发出声音。</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thundered from heaven, And the Most High uttered His voice.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祂射出箭来，使仇敌四散；发出闪电，使祂们扰乱。</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sent out arrows and scattered them; Lightning bolts, and He vanquished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耶和华的斥责一发，鼻孔的气一出，海底就出现，大地的根基也显露。</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channels of the sea were seen, The foundations of the world were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uncovered,At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rebuke of the Lord, At the blast of the breath of His nostrils.</a:t>
            </a:r>
          </a:p>
        </p:txBody>
      </p:sp>
    </p:spTree>
    <p:extLst>
      <p:ext uri="{BB962C8B-B14F-4D97-AF65-F5344CB8AC3E}">
        <p14:creationId xmlns:p14="http://schemas.microsoft.com/office/powerpoint/2010/main" val="1051165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祂从高天伸手抓住我，把我从大水中拉上来。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sent from above, He took me, He drew me out of many waters.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祂救我脱离我的劲敌和那些恨我的人，因为他们比我强盛。</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delivered me from my strong enemy, From those who hated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me;For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they were too strong for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我遭遇灾难的日子，他们来攻击我，但耶和华是我的倚靠。</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confronted me in the day of my calamity, But the Lord was my support.</a:t>
            </a:r>
          </a:p>
        </p:txBody>
      </p:sp>
    </p:spTree>
    <p:extLst>
      <p:ext uri="{BB962C8B-B14F-4D97-AF65-F5344CB8AC3E}">
        <p14:creationId xmlns:p14="http://schemas.microsoft.com/office/powerpoint/2010/main" val="1051165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祂又领我到宽阔之处，祂救拔我，因祂喜悦我。</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also brought me out into a broad place; He delivered me because He delighted in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耶和华按着我的公义报答我，按着我手中的清洁赏赐我。</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rewarded me according to my righteousness; According to the cleanness of my hands He has recompensed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因为我遵守了耶和华的道，未曾作恶离开我的　神。</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I have kept the ways of the Lord, And have not wickedly departed from my God.</a:t>
            </a:r>
          </a:p>
        </p:txBody>
      </p:sp>
    </p:spTree>
    <p:extLst>
      <p:ext uri="{BB962C8B-B14F-4D97-AF65-F5344CB8AC3E}">
        <p14:creationId xmlns:p14="http://schemas.microsoft.com/office/powerpoint/2010/main" val="1051165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22:1-51】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祂的一切典章常在我面前；祂的律例，我也未曾离弃。</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all His judgments were before me; And as for His statutes, I did not depart from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我在祂面前作了完全人，我也保守自己远离我的罪孽。</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was also blameless before Him, And I kept myself from my iniquity.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所以耶和华按我的公义，按我在祂眼前的清洁赏赐我。</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the Lord has recompensed me according to my righteousness, According to my cleanness in His eyes.</a:t>
            </a:r>
          </a:p>
        </p:txBody>
      </p:sp>
    </p:spTree>
    <p:extLst>
      <p:ext uri="{BB962C8B-B14F-4D97-AF65-F5344CB8AC3E}">
        <p14:creationId xmlns:p14="http://schemas.microsoft.com/office/powerpoint/2010/main" val="1051165877"/>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36293</TotalTime>
  <Words>2985</Words>
  <Application>Microsoft Office PowerPoint</Application>
  <PresentationFormat>On-screen Show (4:3)</PresentationFormat>
  <Paragraphs>130</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2244</cp:revision>
  <dcterms:created xsi:type="dcterms:W3CDTF">2014-02-25T17:54:08Z</dcterms:created>
  <dcterms:modified xsi:type="dcterms:W3CDTF">2025-05-03T03:05:28Z</dcterms:modified>
</cp:coreProperties>
</file>