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84" r:id="rId1"/>
  </p:sldMasterIdLst>
  <p:notesMasterIdLst>
    <p:notesMasterId r:id="rId21"/>
  </p:notesMasterIdLst>
  <p:handoutMasterIdLst>
    <p:handoutMasterId r:id="rId22"/>
  </p:handoutMasterIdLst>
  <p:sldIdLst>
    <p:sldId id="3840" r:id="rId2"/>
    <p:sldId id="4894" r:id="rId3"/>
    <p:sldId id="4895" r:id="rId4"/>
    <p:sldId id="4896" r:id="rId5"/>
    <p:sldId id="4897" r:id="rId6"/>
    <p:sldId id="4898" r:id="rId7"/>
    <p:sldId id="4899" r:id="rId8"/>
    <p:sldId id="4900" r:id="rId9"/>
    <p:sldId id="4901" r:id="rId10"/>
    <p:sldId id="4902" r:id="rId11"/>
    <p:sldId id="4903" r:id="rId12"/>
    <p:sldId id="4904" r:id="rId13"/>
    <p:sldId id="4905" r:id="rId14"/>
    <p:sldId id="4906" r:id="rId15"/>
    <p:sldId id="4667" r:id="rId16"/>
    <p:sldId id="4422" r:id="rId17"/>
    <p:sldId id="4893" r:id="rId18"/>
    <p:sldId id="4876" r:id="rId19"/>
    <p:sldId id="4425" r:id="rId20"/>
  </p:sldIdLst>
  <p:sldSz cx="9144000" cy="6858000" type="screen4x3"/>
  <p:notesSz cx="6858000" cy="9144000"/>
  <p:defaultTextStyle>
    <a:defPPr>
      <a:defRPr lang="zh-CN"/>
    </a:defPPr>
    <a:lvl1pPr algn="l" rtl="0" fontAlgn="base">
      <a:spcBef>
        <a:spcPct val="0"/>
      </a:spcBef>
      <a:spcAft>
        <a:spcPct val="0"/>
      </a:spcAft>
      <a:defRPr kern="1200">
        <a:solidFill>
          <a:schemeClr val="tx1"/>
        </a:solidFill>
        <a:latin typeface="Arial" charset="0"/>
        <a:ea typeface="宋体" charset="-122"/>
        <a:cs typeface="+mn-cs"/>
      </a:defRPr>
    </a:lvl1pPr>
    <a:lvl2pPr marL="457200" algn="l" rtl="0" fontAlgn="base">
      <a:spcBef>
        <a:spcPct val="0"/>
      </a:spcBef>
      <a:spcAft>
        <a:spcPct val="0"/>
      </a:spcAft>
      <a:defRPr kern="1200">
        <a:solidFill>
          <a:schemeClr val="tx1"/>
        </a:solidFill>
        <a:latin typeface="Arial" charset="0"/>
        <a:ea typeface="宋体" charset="-122"/>
        <a:cs typeface="+mn-cs"/>
      </a:defRPr>
    </a:lvl2pPr>
    <a:lvl3pPr marL="914400" algn="l" rtl="0" fontAlgn="base">
      <a:spcBef>
        <a:spcPct val="0"/>
      </a:spcBef>
      <a:spcAft>
        <a:spcPct val="0"/>
      </a:spcAft>
      <a:defRPr kern="1200">
        <a:solidFill>
          <a:schemeClr val="tx1"/>
        </a:solidFill>
        <a:latin typeface="Arial" charset="0"/>
        <a:ea typeface="宋体" charset="-122"/>
        <a:cs typeface="+mn-cs"/>
      </a:defRPr>
    </a:lvl3pPr>
    <a:lvl4pPr marL="1371600" algn="l" rtl="0" fontAlgn="base">
      <a:spcBef>
        <a:spcPct val="0"/>
      </a:spcBef>
      <a:spcAft>
        <a:spcPct val="0"/>
      </a:spcAft>
      <a:defRPr kern="1200">
        <a:solidFill>
          <a:schemeClr val="tx1"/>
        </a:solidFill>
        <a:latin typeface="Arial" charset="0"/>
        <a:ea typeface="宋体" charset="-122"/>
        <a:cs typeface="+mn-cs"/>
      </a:defRPr>
    </a:lvl4pPr>
    <a:lvl5pPr marL="1828800" algn="l" rtl="0" fontAlgn="base">
      <a:spcBef>
        <a:spcPct val="0"/>
      </a:spcBef>
      <a:spcAft>
        <a:spcPct val="0"/>
      </a:spcAft>
      <a:defRPr kern="1200">
        <a:solidFill>
          <a:schemeClr val="tx1"/>
        </a:solidFill>
        <a:latin typeface="Arial" charset="0"/>
        <a:ea typeface="宋体" charset="-122"/>
        <a:cs typeface="+mn-cs"/>
      </a:defRPr>
    </a:lvl5pPr>
    <a:lvl6pPr marL="2286000" algn="l" defTabSz="914400" rtl="0" eaLnBrk="1" latinLnBrk="0" hangingPunct="1">
      <a:defRPr kern="1200">
        <a:solidFill>
          <a:schemeClr val="tx1"/>
        </a:solidFill>
        <a:latin typeface="Arial" charset="0"/>
        <a:ea typeface="宋体" charset="-122"/>
        <a:cs typeface="+mn-cs"/>
      </a:defRPr>
    </a:lvl6pPr>
    <a:lvl7pPr marL="2743200" algn="l" defTabSz="914400" rtl="0" eaLnBrk="1" latinLnBrk="0" hangingPunct="1">
      <a:defRPr kern="1200">
        <a:solidFill>
          <a:schemeClr val="tx1"/>
        </a:solidFill>
        <a:latin typeface="Arial" charset="0"/>
        <a:ea typeface="宋体" charset="-122"/>
        <a:cs typeface="+mn-cs"/>
      </a:defRPr>
    </a:lvl7pPr>
    <a:lvl8pPr marL="3200400" algn="l" defTabSz="914400" rtl="0" eaLnBrk="1" latinLnBrk="0" hangingPunct="1">
      <a:defRPr kern="1200">
        <a:solidFill>
          <a:schemeClr val="tx1"/>
        </a:solidFill>
        <a:latin typeface="Arial" charset="0"/>
        <a:ea typeface="宋体" charset="-122"/>
        <a:cs typeface="+mn-cs"/>
      </a:defRPr>
    </a:lvl8pPr>
    <a:lvl9pPr marL="3657600" algn="l" defTabSz="914400" rtl="0" eaLnBrk="1" latinLnBrk="0" hangingPunct="1">
      <a:defRPr kern="1200">
        <a:solidFill>
          <a:schemeClr val="tx1"/>
        </a:solidFill>
        <a:latin typeface="Arial" charset="0"/>
        <a:ea typeface="宋体" charset="-122"/>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5063" autoAdjust="0"/>
    <p:restoredTop sz="94660"/>
  </p:normalViewPr>
  <p:slideViewPr>
    <p:cSldViewPr>
      <p:cViewPr varScale="1">
        <p:scale>
          <a:sx n="69" d="100"/>
          <a:sy n="69" d="100"/>
        </p:scale>
        <p:origin x="258" y="6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45FF88A4-DA15-44AE-9ACB-2C0F00349ACB}" type="datetimeFigureOut">
              <a:rPr lang="zh-CN" altLang="en-US"/>
              <a:pPr>
                <a:defRPr/>
              </a:pPr>
              <a:t>2025/6/6</a:t>
            </a:fld>
            <a:endParaRPr lang="zh-CN" altLang="en-US" dirty="0"/>
          </a:p>
        </p:txBody>
      </p:sp>
      <p:sp>
        <p:nvSpPr>
          <p:cNvPr id="4" name="页脚占位符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5" name="灯片编号占位符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DFEFF22-6FBB-4B82-B223-80991887E2F0}" type="slidenum">
              <a:rPr lang="zh-CN" altLang="en-US"/>
              <a:pPr>
                <a:defRPr/>
              </a:pPr>
              <a:t>‹#›</a:t>
            </a:fld>
            <a:endParaRPr lang="zh-CN" altLang="en-US" dirty="0"/>
          </a:p>
        </p:txBody>
      </p:sp>
    </p:spTree>
    <p:extLst>
      <p:ext uri="{BB962C8B-B14F-4D97-AF65-F5344CB8AC3E}">
        <p14:creationId xmlns:p14="http://schemas.microsoft.com/office/powerpoint/2010/main" val="162834960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D825422E-ADD0-4F91-A41D-C1A34FECA782}" type="datetimeFigureOut">
              <a:rPr lang="zh-CN" altLang="en-US"/>
              <a:pPr>
                <a:defRPr/>
              </a:pPr>
              <a:t>2025/6/6</a:t>
            </a:fld>
            <a:endParaRPr lang="zh-CN" altLang="en-US" dirty="0"/>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zh-CN" altLang="en-US" noProof="0"/>
          </a:p>
        </p:txBody>
      </p:sp>
      <p:sp>
        <p:nvSpPr>
          <p:cNvPr id="5" name="备注占位符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zh-TW" altLang="en-US"/>
              <a:t>按一下此處編輯母版文本樣式</a:t>
            </a:r>
            <a:endParaRPr lang="zh-CN" altLang="en-US"/>
          </a:p>
          <a:p>
            <a:pPr lvl="1"/>
            <a:r>
              <a:rPr lang="zh-CN" altLang="en-US"/>
              <a:t>第二級</a:t>
            </a:r>
          </a:p>
          <a:p>
            <a:pPr lvl="2"/>
            <a:r>
              <a:rPr lang="zh-CN" altLang="en-US"/>
              <a:t>第三級</a:t>
            </a:r>
          </a:p>
          <a:p>
            <a:pPr lvl="3"/>
            <a:r>
              <a:rPr lang="zh-CN" altLang="en-US"/>
              <a:t>第四級</a:t>
            </a:r>
          </a:p>
          <a:p>
            <a:pPr lvl="4"/>
            <a:r>
              <a:rPr lang="zh-CN" altLang="en-US"/>
              <a:t>第五級</a:t>
            </a:r>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FB4920C-7358-4336-83CC-4FE3C101A02B}" type="slidenum">
              <a:rPr lang="zh-CN" altLang="en-US"/>
              <a:pPr>
                <a:defRPr/>
              </a:pPr>
              <a:t>‹#›</a:t>
            </a:fld>
            <a:endParaRPr lang="zh-CN" altLang="en-US" dirty="0"/>
          </a:p>
        </p:txBody>
      </p:sp>
    </p:spTree>
    <p:extLst>
      <p:ext uri="{BB962C8B-B14F-4D97-AF65-F5344CB8AC3E}">
        <p14:creationId xmlns:p14="http://schemas.microsoft.com/office/powerpoint/2010/main" val="113808568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单击此处编辑母版副标题样式</a:t>
            </a:r>
            <a:endParaRPr lang="en-US" dirty="0"/>
          </a:p>
        </p:txBody>
      </p:sp>
      <p:sp>
        <p:nvSpPr>
          <p:cNvPr id="4" name="Date Placeholder 3"/>
          <p:cNvSpPr>
            <a:spLocks noGrp="1"/>
          </p:cNvSpPr>
          <p:nvPr>
            <p:ph type="dt" sz="half" idx="10"/>
          </p:nvPr>
        </p:nvSpPr>
        <p:spPr/>
        <p:txBody>
          <a:bodyPr/>
          <a:lstStyle/>
          <a:p>
            <a:pPr>
              <a:defRPr/>
            </a:pPr>
            <a:fld id="{7139B5F6-6126-490E-A5EC-A0B9504010A5}" type="datetimeFigureOut">
              <a:rPr lang="zh-CN" altLang="en-US" smtClean="0"/>
              <a:pPr>
                <a:defRPr/>
              </a:pPr>
              <a:t>2025/6/6</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9B65023B-6A3C-4EA3-AE66-5A6D6590E647}" type="slidenum">
              <a:rPr lang="zh-CN" altLang="en-US" smtClean="0"/>
              <a:pPr>
                <a:defRPr/>
              </a:pPr>
              <a:t>‹#›</a:t>
            </a:fld>
            <a:endParaRPr lang="zh-CN" altLang="en-US" dirty="0"/>
          </a:p>
        </p:txBody>
      </p:sp>
    </p:spTree>
    <p:extLst>
      <p:ext uri="{BB962C8B-B14F-4D97-AF65-F5344CB8AC3E}">
        <p14:creationId xmlns:p14="http://schemas.microsoft.com/office/powerpoint/2010/main" val="1154132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pPr>
              <a:defRPr/>
            </a:pPr>
            <a:fld id="{F4090D6E-9A13-4644-A4C1-22BE64C39E05}" type="datetimeFigureOut">
              <a:rPr lang="zh-CN" altLang="en-US" smtClean="0"/>
              <a:pPr>
                <a:defRPr/>
              </a:pPr>
              <a:t>2025/6/6</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28684164-7E1A-40D4-8814-0A5BCF4E4CD3}" type="slidenum">
              <a:rPr lang="zh-CN" altLang="en-US" smtClean="0"/>
              <a:pPr>
                <a:defRPr/>
              </a:pPr>
              <a:t>‹#›</a:t>
            </a:fld>
            <a:endParaRPr lang="zh-CN" altLang="en-US" dirty="0"/>
          </a:p>
        </p:txBody>
      </p:sp>
    </p:spTree>
    <p:extLst>
      <p:ext uri="{BB962C8B-B14F-4D97-AF65-F5344CB8AC3E}">
        <p14:creationId xmlns:p14="http://schemas.microsoft.com/office/powerpoint/2010/main" val="41484227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pPr>
              <a:defRPr/>
            </a:pPr>
            <a:fld id="{DC8889E9-B0E2-4B6A-A1AD-98D2F671A2DE}" type="datetimeFigureOut">
              <a:rPr lang="zh-CN" altLang="en-US" smtClean="0"/>
              <a:pPr>
                <a:defRPr/>
              </a:pPr>
              <a:t>2025/6/6</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37211284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idx="1"/>
          </p:nvPr>
        </p:nvSpPr>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pPr>
              <a:defRPr/>
            </a:pPr>
            <a:fld id="{F0E26566-709C-466C-A58E-888040DB09C0}" type="datetimeFigureOut">
              <a:rPr lang="zh-CN" altLang="en-US" smtClean="0"/>
              <a:pPr>
                <a:defRPr/>
              </a:pPr>
              <a:t>2025/6/6</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656D1800-9FCF-4317-920B-EE4D25C28943}" type="slidenum">
              <a:rPr lang="zh-CN" altLang="en-US" smtClean="0"/>
              <a:pPr>
                <a:defRPr/>
              </a:pPr>
              <a:t>‹#›</a:t>
            </a:fld>
            <a:endParaRPr lang="zh-CN" altLang="en-US" dirty="0"/>
          </a:p>
        </p:txBody>
      </p:sp>
    </p:spTree>
    <p:extLst>
      <p:ext uri="{BB962C8B-B14F-4D97-AF65-F5344CB8AC3E}">
        <p14:creationId xmlns:p14="http://schemas.microsoft.com/office/powerpoint/2010/main" val="20503427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a:t>单击此处编辑母版文本样式</a:t>
            </a:r>
          </a:p>
        </p:txBody>
      </p:sp>
      <p:sp>
        <p:nvSpPr>
          <p:cNvPr id="4" name="Date Placeholder 3"/>
          <p:cNvSpPr>
            <a:spLocks noGrp="1"/>
          </p:cNvSpPr>
          <p:nvPr>
            <p:ph type="dt" sz="half" idx="10"/>
          </p:nvPr>
        </p:nvSpPr>
        <p:spPr/>
        <p:txBody>
          <a:bodyPr/>
          <a:lstStyle/>
          <a:p>
            <a:pPr>
              <a:defRPr/>
            </a:pPr>
            <a:fld id="{086BCFBF-7E71-447B-87B1-D232EB2FAD6B}" type="datetimeFigureOut">
              <a:rPr lang="zh-CN" altLang="en-US" smtClean="0"/>
              <a:pPr>
                <a:defRPr/>
              </a:pPr>
              <a:t>2025/6/6</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7EEC1C10-A0E9-48D0-8E46-CD6986F599C9}" type="slidenum">
              <a:rPr lang="zh-CN" altLang="en-US" smtClean="0"/>
              <a:pPr>
                <a:defRPr/>
              </a:pPr>
              <a:t>‹#›</a:t>
            </a:fld>
            <a:endParaRPr lang="zh-CN" altLang="en-US" dirty="0"/>
          </a:p>
        </p:txBody>
      </p:sp>
    </p:spTree>
    <p:extLst>
      <p:ext uri="{BB962C8B-B14F-4D97-AF65-F5344CB8AC3E}">
        <p14:creationId xmlns:p14="http://schemas.microsoft.com/office/powerpoint/2010/main" val="30542545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5" name="Date Placeholder 4"/>
          <p:cNvSpPr>
            <a:spLocks noGrp="1"/>
          </p:cNvSpPr>
          <p:nvPr>
            <p:ph type="dt" sz="half" idx="10"/>
          </p:nvPr>
        </p:nvSpPr>
        <p:spPr/>
        <p:txBody>
          <a:bodyPr/>
          <a:lstStyle/>
          <a:p>
            <a:pPr>
              <a:defRPr/>
            </a:pPr>
            <a:fld id="{C4DFE745-25E9-41AF-92A2-C5E6FFDD60E1}" type="datetimeFigureOut">
              <a:rPr lang="zh-CN" altLang="en-US" smtClean="0"/>
              <a:pPr>
                <a:defRPr/>
              </a:pPr>
              <a:t>2025/6/6</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13E18E86-74EB-473B-91FB-AE4B23832EE1}" type="slidenum">
              <a:rPr lang="zh-CN" altLang="en-US" smtClean="0"/>
              <a:pPr>
                <a:defRPr/>
              </a:pPr>
              <a:t>‹#›</a:t>
            </a:fld>
            <a:endParaRPr lang="zh-CN" altLang="en-US" dirty="0"/>
          </a:p>
        </p:txBody>
      </p:sp>
    </p:spTree>
    <p:extLst>
      <p:ext uri="{BB962C8B-B14F-4D97-AF65-F5344CB8AC3E}">
        <p14:creationId xmlns:p14="http://schemas.microsoft.com/office/powerpoint/2010/main" val="21843648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7" name="Date Placeholder 6"/>
          <p:cNvSpPr>
            <a:spLocks noGrp="1"/>
          </p:cNvSpPr>
          <p:nvPr>
            <p:ph type="dt" sz="half" idx="10"/>
          </p:nvPr>
        </p:nvSpPr>
        <p:spPr/>
        <p:txBody>
          <a:bodyPr/>
          <a:lstStyle/>
          <a:p>
            <a:pPr>
              <a:defRPr/>
            </a:pPr>
            <a:fld id="{7AA40F68-E40F-4345-9A9A-3DD81DE60C73}" type="datetimeFigureOut">
              <a:rPr lang="zh-CN" altLang="en-US" smtClean="0"/>
              <a:pPr>
                <a:defRPr/>
              </a:pPr>
              <a:t>2025/6/6</a:t>
            </a:fld>
            <a:endParaRPr lang="zh-CN" altLang="en-US" dirty="0"/>
          </a:p>
        </p:txBody>
      </p:sp>
      <p:sp>
        <p:nvSpPr>
          <p:cNvPr id="8" name="Footer Placeholder 7"/>
          <p:cNvSpPr>
            <a:spLocks noGrp="1"/>
          </p:cNvSpPr>
          <p:nvPr>
            <p:ph type="ftr" sz="quarter" idx="11"/>
          </p:nvPr>
        </p:nvSpPr>
        <p:spPr/>
        <p:txBody>
          <a:bodyPr/>
          <a:lstStyle/>
          <a:p>
            <a:pPr>
              <a:defRPr/>
            </a:pPr>
            <a:endParaRPr lang="zh-CN" altLang="en-US"/>
          </a:p>
        </p:txBody>
      </p:sp>
      <p:sp>
        <p:nvSpPr>
          <p:cNvPr id="9" name="Slide Number Placeholder 8"/>
          <p:cNvSpPr>
            <a:spLocks noGrp="1"/>
          </p:cNvSpPr>
          <p:nvPr>
            <p:ph type="sldNum" sz="quarter" idx="12"/>
          </p:nvPr>
        </p:nvSpPr>
        <p:spPr/>
        <p:txBody>
          <a:bodyPr/>
          <a:lstStyle/>
          <a:p>
            <a:pPr>
              <a:defRPr/>
            </a:pPr>
            <a:fld id="{06416818-4404-48B1-B5E7-E8B275A34C49}" type="slidenum">
              <a:rPr lang="zh-CN" altLang="en-US" smtClean="0"/>
              <a:pPr>
                <a:defRPr/>
              </a:pPr>
              <a:t>‹#›</a:t>
            </a:fld>
            <a:endParaRPr lang="zh-CN" altLang="en-US" dirty="0"/>
          </a:p>
        </p:txBody>
      </p:sp>
    </p:spTree>
    <p:extLst>
      <p:ext uri="{BB962C8B-B14F-4D97-AF65-F5344CB8AC3E}">
        <p14:creationId xmlns:p14="http://schemas.microsoft.com/office/powerpoint/2010/main" val="23163434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Date Placeholder 2"/>
          <p:cNvSpPr>
            <a:spLocks noGrp="1"/>
          </p:cNvSpPr>
          <p:nvPr>
            <p:ph type="dt" sz="half" idx="10"/>
          </p:nvPr>
        </p:nvSpPr>
        <p:spPr/>
        <p:txBody>
          <a:bodyPr/>
          <a:lstStyle/>
          <a:p>
            <a:pPr>
              <a:defRPr/>
            </a:pPr>
            <a:fld id="{4A8EBF2B-C289-4CAE-9C5A-9C852E19519D}" type="datetimeFigureOut">
              <a:rPr lang="zh-CN" altLang="en-US" smtClean="0"/>
              <a:pPr>
                <a:defRPr/>
              </a:pPr>
              <a:t>2025/6/6</a:t>
            </a:fld>
            <a:endParaRPr lang="zh-CN" altLang="en-US" dirty="0"/>
          </a:p>
        </p:txBody>
      </p:sp>
      <p:sp>
        <p:nvSpPr>
          <p:cNvPr id="4" name="Footer Placeholder 3"/>
          <p:cNvSpPr>
            <a:spLocks noGrp="1"/>
          </p:cNvSpPr>
          <p:nvPr>
            <p:ph type="ftr" sz="quarter" idx="11"/>
          </p:nvPr>
        </p:nvSpPr>
        <p:spPr/>
        <p:txBody>
          <a:bodyPr/>
          <a:lstStyle/>
          <a:p>
            <a:pPr>
              <a:defRPr/>
            </a:pPr>
            <a:endParaRPr lang="zh-CN" altLang="en-US"/>
          </a:p>
        </p:txBody>
      </p:sp>
      <p:sp>
        <p:nvSpPr>
          <p:cNvPr id="5" name="Slide Number Placeholder 4"/>
          <p:cNvSpPr>
            <a:spLocks noGrp="1"/>
          </p:cNvSpPr>
          <p:nvPr>
            <p:ph type="sldNum" sz="quarter" idx="12"/>
          </p:nvPr>
        </p:nvSpPr>
        <p:spPr/>
        <p:txBody>
          <a:bodyPr/>
          <a:lstStyle/>
          <a:p>
            <a:pPr>
              <a:defRPr/>
            </a:pPr>
            <a:fld id="{66CA6B60-DC72-4131-94D4-FD3CAE94C680}" type="slidenum">
              <a:rPr lang="zh-CN" altLang="en-US" smtClean="0"/>
              <a:pPr>
                <a:defRPr/>
              </a:pPr>
              <a:t>‹#›</a:t>
            </a:fld>
            <a:endParaRPr lang="zh-CN" altLang="en-US" dirty="0"/>
          </a:p>
        </p:txBody>
      </p:sp>
    </p:spTree>
    <p:extLst>
      <p:ext uri="{BB962C8B-B14F-4D97-AF65-F5344CB8AC3E}">
        <p14:creationId xmlns:p14="http://schemas.microsoft.com/office/powerpoint/2010/main" val="4719246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10755167-7E1B-4E1E-BC04-503C5BF8BA2C}" type="datetimeFigureOut">
              <a:rPr lang="zh-CN" altLang="en-US" smtClean="0"/>
              <a:pPr>
                <a:defRPr/>
              </a:pPr>
              <a:t>2025/6/6</a:t>
            </a:fld>
            <a:endParaRPr lang="zh-CN" altLang="en-US" dirty="0"/>
          </a:p>
        </p:txBody>
      </p:sp>
      <p:sp>
        <p:nvSpPr>
          <p:cNvPr id="3" name="Footer Placeholder 2"/>
          <p:cNvSpPr>
            <a:spLocks noGrp="1"/>
          </p:cNvSpPr>
          <p:nvPr>
            <p:ph type="ftr" sz="quarter" idx="11"/>
          </p:nvPr>
        </p:nvSpPr>
        <p:spPr/>
        <p:txBody>
          <a:bodyPr/>
          <a:lstStyle/>
          <a:p>
            <a:pPr>
              <a:defRPr/>
            </a:pPr>
            <a:endParaRPr lang="zh-CN" altLang="en-US"/>
          </a:p>
        </p:txBody>
      </p:sp>
      <p:sp>
        <p:nvSpPr>
          <p:cNvPr id="4" name="Slide Number Placeholder 3"/>
          <p:cNvSpPr>
            <a:spLocks noGrp="1"/>
          </p:cNvSpPr>
          <p:nvPr>
            <p:ph type="sldNum" sz="quarter" idx="12"/>
          </p:nvPr>
        </p:nvSpPr>
        <p:spPr/>
        <p:txBody>
          <a:bodyPr/>
          <a:lstStyle/>
          <a:p>
            <a:pPr>
              <a:defRPr/>
            </a:pPr>
            <a:fld id="{DDA7F80B-CD6D-4911-8D5B-0E6E070FBD9E}" type="slidenum">
              <a:rPr lang="zh-CN" altLang="en-US" smtClean="0"/>
              <a:pPr>
                <a:defRPr/>
              </a:pPr>
              <a:t>‹#›</a:t>
            </a:fld>
            <a:endParaRPr lang="zh-CN" altLang="en-US" dirty="0"/>
          </a:p>
        </p:txBody>
      </p:sp>
    </p:spTree>
    <p:extLst>
      <p:ext uri="{BB962C8B-B14F-4D97-AF65-F5344CB8AC3E}">
        <p14:creationId xmlns:p14="http://schemas.microsoft.com/office/powerpoint/2010/main" val="9778986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Date Placeholder 4"/>
          <p:cNvSpPr>
            <a:spLocks noGrp="1"/>
          </p:cNvSpPr>
          <p:nvPr>
            <p:ph type="dt" sz="half" idx="10"/>
          </p:nvPr>
        </p:nvSpPr>
        <p:spPr/>
        <p:txBody>
          <a:bodyPr/>
          <a:lstStyle/>
          <a:p>
            <a:pPr>
              <a:defRPr/>
            </a:pPr>
            <a:fld id="{A3417081-F110-4DC0-8744-20C5B5A16697}" type="datetimeFigureOut">
              <a:rPr lang="zh-CN" altLang="en-US" smtClean="0"/>
              <a:pPr>
                <a:defRPr/>
              </a:pPr>
              <a:t>2025/6/6</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84D4A510-9858-4138-9E0E-74180DAEC5EC}" type="slidenum">
              <a:rPr lang="zh-CN" altLang="en-US" smtClean="0"/>
              <a:pPr>
                <a:defRPr/>
              </a:pPr>
              <a:t>‹#›</a:t>
            </a:fld>
            <a:endParaRPr lang="zh-CN" altLang="en-US" dirty="0"/>
          </a:p>
        </p:txBody>
      </p:sp>
    </p:spTree>
    <p:extLst>
      <p:ext uri="{BB962C8B-B14F-4D97-AF65-F5344CB8AC3E}">
        <p14:creationId xmlns:p14="http://schemas.microsoft.com/office/powerpoint/2010/main" val="18360934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Date Placeholder 4"/>
          <p:cNvSpPr>
            <a:spLocks noGrp="1"/>
          </p:cNvSpPr>
          <p:nvPr>
            <p:ph type="dt" sz="half" idx="10"/>
          </p:nvPr>
        </p:nvSpPr>
        <p:spPr/>
        <p:txBody>
          <a:bodyPr/>
          <a:lstStyle/>
          <a:p>
            <a:pPr>
              <a:defRPr/>
            </a:pPr>
            <a:fld id="{F5439424-2F4D-4107-8821-7DAB63618D84}" type="datetimeFigureOut">
              <a:rPr lang="zh-CN" altLang="en-US" smtClean="0"/>
              <a:pPr>
                <a:defRPr/>
              </a:pPr>
              <a:t>2025/6/6</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01BA6713-7E43-4DA7-88F4-4DB161994D6B}" type="slidenum">
              <a:rPr lang="zh-CN" altLang="en-US" smtClean="0"/>
              <a:pPr>
                <a:defRPr/>
              </a:pPr>
              <a:t>‹#›</a:t>
            </a:fld>
            <a:endParaRPr lang="zh-CN" altLang="en-US" dirty="0"/>
          </a:p>
        </p:txBody>
      </p:sp>
    </p:spTree>
    <p:extLst>
      <p:ext uri="{BB962C8B-B14F-4D97-AF65-F5344CB8AC3E}">
        <p14:creationId xmlns:p14="http://schemas.microsoft.com/office/powerpoint/2010/main" val="35317488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5">
                <a:lumMod val="50000"/>
              </a:schemeClr>
            </a:gs>
            <a:gs pos="48000">
              <a:schemeClr val="accent5">
                <a:lumMod val="50000"/>
              </a:schemeClr>
            </a:gs>
            <a:gs pos="69000">
              <a:schemeClr val="accent5">
                <a:lumMod val="50000"/>
              </a:schemeClr>
            </a:gs>
            <a:gs pos="97000">
              <a:schemeClr val="accent5">
                <a:lumMod val="50000"/>
              </a:schemeClr>
            </a:gs>
          </a:gsLst>
          <a:lin ang="27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DC8889E9-B0E2-4B6A-A1AD-98D2F671A2DE}" type="datetimeFigureOut">
              <a:rPr lang="zh-CN" altLang="en-US" smtClean="0"/>
              <a:pPr>
                <a:defRPr/>
              </a:pPr>
              <a:t>2025/6/6</a:t>
            </a:fld>
            <a:endParaRPr lang="zh-CN" altLang="en-US"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1688335863"/>
      </p:ext>
    </p:extLst>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Sam 24:1-25】</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耶和华又向以色列人发怒，就激动大卫，使他吩咐人去数点以色列人和犹大人。</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Again the anger of the Lord was aroused against Israel, and He moved David against them to say, “Go, number Israel and Judah.”</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大卫就吩咐跟随他的元帅约押说：“你去走遍以色列众支派，从但直到别是巴，数点百姓，我好知道他们的数目。”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So the king said to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Joab</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the commander of the army who was with him, “Now go throughout all the tribes of Israel, from Dan to Beersheba, and count the people, that I may know the number of the people.”</a:t>
            </a:r>
          </a:p>
        </p:txBody>
      </p:sp>
    </p:spTree>
    <p:extLst>
      <p:ext uri="{BB962C8B-B14F-4D97-AF65-F5344CB8AC3E}">
        <p14:creationId xmlns:p14="http://schemas.microsoft.com/office/powerpoint/2010/main" val="183159262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Sam 24:1-25】</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17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大卫看见灭民的天使，就祷告耶和华说：“我犯了罪，行了恶；但这群羊作了什么呢？愿你的手攻击我和我的父家。” </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2600" b="1" kern="100" dirty="0">
                <a:latin typeface="微软雅黑" panose="020B0503020204020204" pitchFamily="34" charset="-122"/>
                <a:ea typeface="微软雅黑" panose="020B0503020204020204" pitchFamily="34" charset="-122"/>
                <a:cs typeface="Calibri" panose="020F0502020204030204" pitchFamily="34" charset="0"/>
              </a:rPr>
              <a:t>Then David spoke to the Lord when he saw the angel who was striking the people, and said, “Surely I have sinned, and I have done wickedly; but these sheep, what have they done? Let Your hand, I pray, be against me and against my father’s house.”</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18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当日迦得来见大卫，对他说：“你上去，在耶布斯人亚劳拿的禾场上，为耶和华筑一座坛。</a:t>
            </a:r>
            <a:r>
              <a:rPr lang="zh-CN" altLang="en-US" sz="2600" b="1"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2600" b="1" kern="100" dirty="0">
                <a:latin typeface="微软雅黑" panose="020B0503020204020204" pitchFamily="34" charset="-122"/>
                <a:ea typeface="微软雅黑" panose="020B0503020204020204" pitchFamily="34" charset="-122"/>
                <a:cs typeface="Calibri" panose="020F0502020204030204" pitchFamily="34" charset="0"/>
              </a:rPr>
              <a:t>And Gad came that day to David and said to him, “Go up, erect an altar to the Lord on the threshing floor of </a:t>
            </a:r>
            <a:r>
              <a:rPr lang="en-US" altLang="zh-CN" sz="2600" b="1" kern="100" dirty="0" err="1">
                <a:latin typeface="微软雅黑" panose="020B0503020204020204" pitchFamily="34" charset="-122"/>
                <a:ea typeface="微软雅黑" panose="020B0503020204020204" pitchFamily="34" charset="-122"/>
                <a:cs typeface="Calibri" panose="020F0502020204030204" pitchFamily="34" charset="0"/>
              </a:rPr>
              <a:t>Araunah</a:t>
            </a:r>
            <a:r>
              <a:rPr lang="en-US" altLang="zh-CN" sz="2600" b="1" kern="100" dirty="0">
                <a:latin typeface="微软雅黑" panose="020B0503020204020204" pitchFamily="34" charset="-122"/>
                <a:ea typeface="微软雅黑" panose="020B0503020204020204" pitchFamily="34" charset="-122"/>
                <a:cs typeface="Calibri" panose="020F0502020204030204" pitchFamily="34" charset="0"/>
              </a:rPr>
              <a:t> the </a:t>
            </a:r>
            <a:r>
              <a:rPr lang="en-US" altLang="zh-CN" sz="2600" b="1" kern="100" dirty="0" err="1">
                <a:latin typeface="微软雅黑" panose="020B0503020204020204" pitchFamily="34" charset="-122"/>
                <a:ea typeface="微软雅黑" panose="020B0503020204020204" pitchFamily="34" charset="-122"/>
                <a:cs typeface="Calibri" panose="020F0502020204030204" pitchFamily="34" charset="0"/>
              </a:rPr>
              <a:t>Jebusite</a:t>
            </a:r>
            <a:r>
              <a:rPr lang="en-US" altLang="zh-CN" sz="2600" b="1" kern="100" dirty="0">
                <a:latin typeface="微软雅黑" panose="020B0503020204020204" pitchFamily="34" charset="-122"/>
                <a:ea typeface="微软雅黑" panose="020B0503020204020204" pitchFamily="34" charset="-122"/>
                <a:cs typeface="Calibri" panose="020F0502020204030204" pitchFamily="34" charset="0"/>
              </a:rPr>
              <a:t>.”</a:t>
            </a:r>
          </a:p>
        </p:txBody>
      </p:sp>
    </p:spTree>
    <p:extLst>
      <p:ext uri="{BB962C8B-B14F-4D97-AF65-F5344CB8AC3E}">
        <p14:creationId xmlns:p14="http://schemas.microsoft.com/office/powerpoint/2010/main" val="287986679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Sam 24:1-25】</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19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大卫就照着迦得奉耶和华名所说的话，上去了。</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So David, according to the word of Gad, went up as the Lord commanded.</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20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亚劳拿观看，见王和他臣仆前来，就迎接出去，脸伏于地，向王下拜，</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Now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Araunah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looked, and saw the king and his servants coming toward him. So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Araunah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went out and bowed before the king with his face to the ground.</a:t>
            </a:r>
          </a:p>
        </p:txBody>
      </p:sp>
    </p:spTree>
    <p:extLst>
      <p:ext uri="{BB962C8B-B14F-4D97-AF65-F5344CB8AC3E}">
        <p14:creationId xmlns:p14="http://schemas.microsoft.com/office/powerpoint/2010/main" val="287986679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撒下</a:t>
            </a:r>
            <a:r>
              <a:rPr lang="zh-CN" altLang="en-US"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b="1" u="sng" kern="100" dirty="0">
                <a:latin typeface="微软雅黑" panose="020B0503020204020204" pitchFamily="34" charset="-122"/>
                <a:ea typeface="微软雅黑" panose="020B0503020204020204" pitchFamily="34" charset="-122"/>
                <a:cs typeface="Calibri" panose="020F0502020204030204" pitchFamily="34" charset="0"/>
              </a:rPr>
              <a:t>2 Sam 24:1-25】</a:t>
            </a:r>
          </a:p>
          <a:p>
            <a:pPr marL="0" indent="0" algn="just">
              <a:lnSpc>
                <a:spcPct val="112000"/>
              </a:lnSpc>
              <a:buNone/>
            </a:pPr>
            <a:r>
              <a:rPr lang="en-US" altLang="zh-CN"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21 </a:t>
            </a:r>
            <a:r>
              <a:rPr lang="zh-CN" altLang="en-US"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说：“我主我王为何来到仆人这里呢？”大卫说：“我要买你这禾场，为耶和华筑一座坛，使民间的瘟疫止住。” </a:t>
            </a:r>
            <a:r>
              <a:rPr lang="en-US" altLang="zh-CN" sz="2500" b="1" kern="100" dirty="0">
                <a:latin typeface="微软雅黑" panose="020B0503020204020204" pitchFamily="34" charset="-122"/>
                <a:ea typeface="微软雅黑" panose="020B0503020204020204" pitchFamily="34" charset="-122"/>
                <a:cs typeface="Calibri" panose="020F0502020204030204" pitchFamily="34" charset="0"/>
              </a:rPr>
              <a:t>Then </a:t>
            </a:r>
            <a:r>
              <a:rPr lang="en-US" altLang="zh-CN" sz="2500" b="1" kern="100" dirty="0" err="1">
                <a:latin typeface="微软雅黑" panose="020B0503020204020204" pitchFamily="34" charset="-122"/>
                <a:ea typeface="微软雅黑" panose="020B0503020204020204" pitchFamily="34" charset="-122"/>
                <a:cs typeface="Calibri" panose="020F0502020204030204" pitchFamily="34" charset="0"/>
              </a:rPr>
              <a:t>Araunah</a:t>
            </a:r>
            <a:r>
              <a:rPr lang="en-US" altLang="zh-CN" sz="2500" b="1" kern="100" dirty="0">
                <a:latin typeface="微软雅黑" panose="020B0503020204020204" pitchFamily="34" charset="-122"/>
                <a:ea typeface="微软雅黑" panose="020B0503020204020204" pitchFamily="34" charset="-122"/>
                <a:cs typeface="Calibri" panose="020F0502020204030204" pitchFamily="34" charset="0"/>
              </a:rPr>
              <a:t> said, “Why has my lord the king come to his </a:t>
            </a:r>
            <a:r>
              <a:rPr lang="en-US" altLang="zh-CN" sz="2500" b="1" kern="100" dirty="0" err="1">
                <a:latin typeface="微软雅黑" panose="020B0503020204020204" pitchFamily="34" charset="-122"/>
                <a:ea typeface="微软雅黑" panose="020B0503020204020204" pitchFamily="34" charset="-122"/>
                <a:cs typeface="Calibri" panose="020F0502020204030204" pitchFamily="34" charset="0"/>
              </a:rPr>
              <a:t>servant?”And</a:t>
            </a:r>
            <a:r>
              <a:rPr lang="en-US" altLang="zh-CN" sz="2500" b="1" kern="100" dirty="0">
                <a:latin typeface="微软雅黑" panose="020B0503020204020204" pitchFamily="34" charset="-122"/>
                <a:ea typeface="微软雅黑" panose="020B0503020204020204" pitchFamily="34" charset="-122"/>
                <a:cs typeface="Calibri" panose="020F0502020204030204" pitchFamily="34" charset="0"/>
              </a:rPr>
              <a:t> David said, “To buy the threshing floor from you, to build an altar to the Lord, that the plague may be withdrawn from the people.”</a:t>
            </a:r>
          </a:p>
          <a:p>
            <a:pPr marL="0" indent="0" algn="just">
              <a:lnSpc>
                <a:spcPct val="112000"/>
              </a:lnSpc>
              <a:buNone/>
            </a:pPr>
            <a:r>
              <a:rPr lang="en-US" altLang="zh-CN"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22 </a:t>
            </a:r>
            <a:r>
              <a:rPr lang="zh-CN" altLang="en-US"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亚劳拿对大卫说：“我主我王，你喜悦用什么，就拿去献祭。看哪，这里有牛，可以作燔祭；有打粮的器具和套牛的轭，可以当柴烧。</a:t>
            </a:r>
            <a:r>
              <a:rPr lang="en-US" altLang="zh-CN" sz="2600" b="1" kern="100" dirty="0">
                <a:latin typeface="微软雅黑" panose="020B0503020204020204" pitchFamily="34" charset="-122"/>
                <a:ea typeface="微软雅黑" panose="020B0503020204020204" pitchFamily="34" charset="-122"/>
                <a:cs typeface="Calibri" panose="020F0502020204030204" pitchFamily="34" charset="0"/>
              </a:rPr>
              <a:t>Now </a:t>
            </a:r>
            <a:r>
              <a:rPr lang="en-US" altLang="zh-CN" sz="2600" b="1" kern="100" dirty="0" err="1">
                <a:latin typeface="微软雅黑" panose="020B0503020204020204" pitchFamily="34" charset="-122"/>
                <a:ea typeface="微软雅黑" panose="020B0503020204020204" pitchFamily="34" charset="-122"/>
                <a:cs typeface="Calibri" panose="020F0502020204030204" pitchFamily="34" charset="0"/>
              </a:rPr>
              <a:t>Araunah</a:t>
            </a:r>
            <a:r>
              <a:rPr lang="en-US" altLang="zh-CN" sz="2600" b="1" kern="100" dirty="0">
                <a:latin typeface="微软雅黑" panose="020B0503020204020204" pitchFamily="34" charset="-122"/>
                <a:ea typeface="微软雅黑" panose="020B0503020204020204" pitchFamily="34" charset="-122"/>
                <a:cs typeface="Calibri" panose="020F0502020204030204" pitchFamily="34" charset="0"/>
              </a:rPr>
              <a:t> said to David, “Let my lord the king take and offer up whatever seems good to him. Look, here are oxen for burnt sacrifice, and threshing implements and the yokes of the oxen for wood.</a:t>
            </a:r>
          </a:p>
        </p:txBody>
      </p:sp>
    </p:spTree>
    <p:extLst>
      <p:ext uri="{BB962C8B-B14F-4D97-AF65-F5344CB8AC3E}">
        <p14:creationId xmlns:p14="http://schemas.microsoft.com/office/powerpoint/2010/main" val="287986679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Sam 24:1-25】</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23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王啊，这一切我亚劳拿都奉给你。”又对王说：“愿耶和华你的　神悦纳你。”</a:t>
            </a:r>
            <a:r>
              <a:rPr lang="zh-CN" altLang="en-US" b="1"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2700" b="1" kern="100" dirty="0">
                <a:latin typeface="微软雅黑" panose="020B0503020204020204" pitchFamily="34" charset="-122"/>
                <a:ea typeface="微软雅黑" panose="020B0503020204020204" pitchFamily="34" charset="-122"/>
                <a:cs typeface="Calibri" panose="020F0502020204030204" pitchFamily="34" charset="0"/>
              </a:rPr>
              <a:t>All these, O king, </a:t>
            </a:r>
            <a:r>
              <a:rPr lang="en-US" altLang="zh-CN" sz="2700" b="1" kern="100" dirty="0" err="1">
                <a:latin typeface="微软雅黑" panose="020B0503020204020204" pitchFamily="34" charset="-122"/>
                <a:ea typeface="微软雅黑" panose="020B0503020204020204" pitchFamily="34" charset="-122"/>
                <a:cs typeface="Calibri" panose="020F0502020204030204" pitchFamily="34" charset="0"/>
              </a:rPr>
              <a:t>Araunah</a:t>
            </a:r>
            <a:r>
              <a:rPr lang="en-US" altLang="zh-CN" sz="2700" b="1" kern="100" dirty="0">
                <a:latin typeface="微软雅黑" panose="020B0503020204020204" pitchFamily="34" charset="-122"/>
                <a:ea typeface="微软雅黑" panose="020B0503020204020204" pitchFamily="34" charset="-122"/>
                <a:cs typeface="Calibri" panose="020F0502020204030204" pitchFamily="34" charset="0"/>
              </a:rPr>
              <a:t> has given to the king.” And </a:t>
            </a:r>
            <a:r>
              <a:rPr lang="en-US" altLang="zh-CN" sz="2700" b="1" kern="100" dirty="0" err="1">
                <a:latin typeface="微软雅黑" panose="020B0503020204020204" pitchFamily="34" charset="-122"/>
                <a:ea typeface="微软雅黑" panose="020B0503020204020204" pitchFamily="34" charset="-122"/>
                <a:cs typeface="Calibri" panose="020F0502020204030204" pitchFamily="34" charset="0"/>
              </a:rPr>
              <a:t>Araunah</a:t>
            </a:r>
            <a:r>
              <a:rPr lang="en-US" altLang="zh-CN" sz="2700" b="1" kern="100" dirty="0">
                <a:latin typeface="微软雅黑" panose="020B0503020204020204" pitchFamily="34" charset="-122"/>
                <a:ea typeface="微软雅黑" panose="020B0503020204020204" pitchFamily="34" charset="-122"/>
                <a:cs typeface="Calibri" panose="020F0502020204030204" pitchFamily="34" charset="0"/>
              </a:rPr>
              <a:t> said to the king, “May the Lord your God accept you.”</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24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王对亚劳拿说：“不然，我必要按着价值向你买，我不肯用白得之物作燔祭，献给耶和华我的　神。”大卫就用五十舍客勒银子，买了那禾场与牛。</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2700" b="1" kern="100" dirty="0">
                <a:latin typeface="微软雅黑" panose="020B0503020204020204" pitchFamily="34" charset="-122"/>
                <a:ea typeface="微软雅黑" panose="020B0503020204020204" pitchFamily="34" charset="-122"/>
                <a:cs typeface="Calibri" panose="020F0502020204030204" pitchFamily="34" charset="0"/>
              </a:rPr>
              <a:t>Then the king said to </a:t>
            </a:r>
            <a:r>
              <a:rPr lang="en-US" altLang="zh-CN" sz="2700" b="1" kern="100" dirty="0" err="1">
                <a:latin typeface="微软雅黑" panose="020B0503020204020204" pitchFamily="34" charset="-122"/>
                <a:ea typeface="微软雅黑" panose="020B0503020204020204" pitchFamily="34" charset="-122"/>
                <a:cs typeface="Calibri" panose="020F0502020204030204" pitchFamily="34" charset="0"/>
              </a:rPr>
              <a:t>Araunah</a:t>
            </a:r>
            <a:r>
              <a:rPr lang="en-US" altLang="zh-CN" sz="2700" b="1" kern="100" dirty="0">
                <a:latin typeface="微软雅黑" panose="020B0503020204020204" pitchFamily="34" charset="-122"/>
                <a:ea typeface="微软雅黑" panose="020B0503020204020204" pitchFamily="34" charset="-122"/>
                <a:cs typeface="Calibri" panose="020F0502020204030204" pitchFamily="34" charset="0"/>
              </a:rPr>
              <a:t>, “No, but I will surely buy it from you for a price; nor will I offer burnt offerings to the Lord my God with that which costs me nothing.” So David bought the threshing floor and the oxen for fifty shekels of silver.</a:t>
            </a:r>
          </a:p>
        </p:txBody>
      </p:sp>
    </p:spTree>
    <p:extLst>
      <p:ext uri="{BB962C8B-B14F-4D97-AF65-F5344CB8AC3E}">
        <p14:creationId xmlns:p14="http://schemas.microsoft.com/office/powerpoint/2010/main" val="287986679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Sam 24:1-25】</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25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大卫在那里为耶和华筑了一座坛，献燔祭和平安祭。如此耶和华垂听国民所求的，瘟疫在以色列人中就止住了。</a:t>
            </a:r>
            <a:endParaRPr lang="zh-CN" altLang="en-US"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And David built there an altar to the Lord, and offered burnt offerings and peace offerings. So the Lord heeded the prayers for the land, and the plague was withdrawn from Israel.</a:t>
            </a:r>
          </a:p>
        </p:txBody>
      </p:sp>
    </p:spTree>
    <p:extLst>
      <p:ext uri="{BB962C8B-B14F-4D97-AF65-F5344CB8AC3E}">
        <p14:creationId xmlns:p14="http://schemas.microsoft.com/office/powerpoint/2010/main" val="287986679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20000"/>
              </a:lnSpc>
              <a:buNone/>
            </a:pPr>
            <a:r>
              <a:rPr lang="zh-CN" altLang="en-US" sz="3200" b="1" u="sng" kern="100" dirty="0">
                <a:latin typeface="微软雅黑" panose="020B0503020204020204" pitchFamily="34" charset="-122"/>
                <a:ea typeface="微软雅黑" panose="020B0503020204020204" pitchFamily="34" charset="-122"/>
                <a:cs typeface="Calibri" panose="020F0502020204030204" pitchFamily="34" charset="0"/>
              </a:rPr>
              <a:t>经文简述：</a:t>
            </a:r>
            <a:endPar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endParaRPr>
          </a:p>
          <a:p>
            <a:pPr algn="just">
              <a:lnSpc>
                <a:spcPct val="120000"/>
              </a:lnSpc>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大卫出于内心的骄傲，下令数点以色列民人数（</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1-9</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节） </a:t>
            </a:r>
          </a:p>
          <a:p>
            <a:pPr algn="just">
              <a:lnSpc>
                <a:spcPct val="120000"/>
              </a:lnSpc>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大卫认罪（</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10</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节） </a:t>
            </a:r>
          </a:p>
          <a:p>
            <a:pPr algn="just">
              <a:lnSpc>
                <a:spcPct val="120000"/>
              </a:lnSpc>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神对大卫数点人数（骄傲）之罪的惩罚（</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11-15</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节） </a:t>
            </a:r>
          </a:p>
          <a:p>
            <a:pPr algn="just">
              <a:lnSpc>
                <a:spcPct val="120000"/>
              </a:lnSpc>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大卫悔罪（</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16</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17</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节） </a:t>
            </a:r>
          </a:p>
          <a:p>
            <a:pPr algn="just">
              <a:lnSpc>
                <a:spcPct val="120000"/>
              </a:lnSpc>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大卫筑坛献祭，神与大卫和色列民和好（</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18-25</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节）。</a:t>
            </a:r>
          </a:p>
        </p:txBody>
      </p:sp>
    </p:spTree>
    <p:extLst>
      <p:ext uri="{BB962C8B-B14F-4D97-AF65-F5344CB8AC3E}">
        <p14:creationId xmlns:p14="http://schemas.microsoft.com/office/powerpoint/2010/main" val="356714947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50000"/>
              </a:lnSpc>
              <a:buNone/>
            </a:pPr>
            <a:r>
              <a:rPr lang="zh-CN" altLang="en-US" sz="3200" b="1" u="sng" kern="100" dirty="0">
                <a:latin typeface="微软雅黑" panose="020B0503020204020204" pitchFamily="34" charset="-122"/>
                <a:ea typeface="微软雅黑" panose="020B0503020204020204" pitchFamily="34" charset="-122"/>
                <a:cs typeface="Calibri" panose="020F0502020204030204" pitchFamily="34" charset="0"/>
              </a:rPr>
              <a:t>大卫数点以色列人数</a:t>
            </a:r>
          </a:p>
          <a:p>
            <a:pPr algn="just">
              <a:lnSpc>
                <a:spcPct val="150000"/>
              </a:lnSpc>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出于自己的骄傲（炫耀“自己的”功绩）</a:t>
            </a:r>
          </a:p>
          <a:p>
            <a:pPr algn="just">
              <a:lnSpc>
                <a:spcPct val="150000"/>
              </a:lnSpc>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计算自己工作的果效</a:t>
            </a:r>
          </a:p>
          <a:p>
            <a:pPr algn="just">
              <a:lnSpc>
                <a:spcPct val="150000"/>
              </a:lnSpc>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偷窃属于神的荣耀</a:t>
            </a:r>
          </a:p>
          <a:p>
            <a:pPr algn="just">
              <a:lnSpc>
                <a:spcPct val="150000"/>
              </a:lnSpc>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大卫的自责</a:t>
            </a:r>
          </a:p>
        </p:txBody>
      </p:sp>
    </p:spTree>
    <p:extLst>
      <p:ext uri="{BB962C8B-B14F-4D97-AF65-F5344CB8AC3E}">
        <p14:creationId xmlns:p14="http://schemas.microsoft.com/office/powerpoint/2010/main" val="253031281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20000"/>
              </a:lnSpc>
              <a:buNone/>
            </a:pPr>
            <a:r>
              <a:rPr lang="zh-CN" altLang="en-US" sz="3200" b="1" u="sng" kern="100" dirty="0">
                <a:latin typeface="微软雅黑" panose="020B0503020204020204" pitchFamily="34" charset="-122"/>
                <a:ea typeface="微软雅黑" panose="020B0503020204020204" pitchFamily="34" charset="-122"/>
                <a:cs typeface="Calibri" panose="020F0502020204030204" pitchFamily="34" charset="0"/>
              </a:rPr>
              <a:t>神对大卫的刑罚</a:t>
            </a:r>
          </a:p>
          <a:p>
            <a:pPr algn="just">
              <a:lnSpc>
                <a:spcPct val="120000"/>
              </a:lnSpc>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神审判人内心的动机</a:t>
            </a:r>
          </a:p>
          <a:p>
            <a:pPr algn="just">
              <a:lnSpc>
                <a:spcPct val="120000"/>
              </a:lnSpc>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神的刑罚对应人的罪</a:t>
            </a:r>
          </a:p>
          <a:p>
            <a:pPr algn="just">
              <a:lnSpc>
                <a:spcPct val="120000"/>
              </a:lnSpc>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大卫对神刑罚的回应</a:t>
            </a:r>
          </a:p>
          <a:p>
            <a:pPr algn="just">
              <a:lnSpc>
                <a:spcPct val="120000"/>
              </a:lnSpc>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大卫维护以色列百姓</a:t>
            </a:r>
          </a:p>
        </p:txBody>
      </p:sp>
    </p:spTree>
    <p:extLst>
      <p:ext uri="{BB962C8B-B14F-4D97-AF65-F5344CB8AC3E}">
        <p14:creationId xmlns:p14="http://schemas.microsoft.com/office/powerpoint/2010/main" val="150863896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20000"/>
              </a:lnSpc>
              <a:buNone/>
            </a:pPr>
            <a:r>
              <a:rPr lang="zh-CN" altLang="en-US" sz="3200" b="1" u="sng" kern="100" dirty="0">
                <a:latin typeface="微软雅黑" panose="020B0503020204020204" pitchFamily="34" charset="-122"/>
                <a:ea typeface="微软雅黑" panose="020B0503020204020204" pitchFamily="34" charset="-122"/>
                <a:cs typeface="Calibri" panose="020F0502020204030204" pitchFamily="34" charset="0"/>
              </a:rPr>
              <a:t>神饶恕大卫以及以色列人</a:t>
            </a:r>
          </a:p>
          <a:p>
            <a:pPr algn="just">
              <a:lnSpc>
                <a:spcPct val="120000"/>
              </a:lnSpc>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神饶恕认罪悔改的大卫</a:t>
            </a:r>
          </a:p>
          <a:p>
            <a:pPr algn="just">
              <a:lnSpc>
                <a:spcPct val="120000"/>
              </a:lnSpc>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神指示大卫筑坛献祭</a:t>
            </a:r>
          </a:p>
        </p:txBody>
      </p:sp>
    </p:spTree>
    <p:extLst>
      <p:ext uri="{BB962C8B-B14F-4D97-AF65-F5344CB8AC3E}">
        <p14:creationId xmlns:p14="http://schemas.microsoft.com/office/powerpoint/2010/main" val="49448021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9955" y="0"/>
            <a:ext cx="9144000" cy="6858000"/>
          </a:xfrm>
        </p:spPr>
        <p:txBody>
          <a:bodyPr>
            <a:noAutofit/>
          </a:bodyPr>
          <a:lstStyle/>
          <a:p>
            <a:pPr marL="0" indent="0" algn="just">
              <a:lnSpc>
                <a:spcPct val="120000"/>
              </a:lnSpc>
              <a:buNone/>
            </a:pPr>
            <a:r>
              <a:rPr lang="zh-CN" altLang="en-US" sz="3200" b="1" u="sng" kern="100" dirty="0">
                <a:latin typeface="微软雅黑" panose="020B0503020204020204" pitchFamily="34" charset="-122"/>
                <a:ea typeface="微软雅黑" panose="020B0503020204020204" pitchFamily="34" charset="-122"/>
                <a:cs typeface="Calibri" panose="020F0502020204030204" pitchFamily="34" charset="0"/>
              </a:rPr>
              <a:t>问题讨论：</a:t>
            </a:r>
            <a:endPar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20000"/>
              </a:lnSpc>
              <a:buAutoNum type="arabicParenR"/>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列举圣经中看似最没有“功劳”，但是却得以上天堂的人物？列举圣经中因为宣告自己的“功劳簿”，而被神责备拒绝的人物？</a:t>
            </a:r>
            <a:endParaRPr lang="en-US" altLang="zh-CN" sz="3200" b="1" kern="100" dirty="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20000"/>
              </a:lnSpc>
              <a:buAutoNum type="arabicParenR"/>
            </a:pPr>
            <a:endParaRPr lang="zh-CN" altLang="en-US" sz="800" b="1" kern="100" dirty="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20000"/>
              </a:lnSpc>
              <a:buAutoNum type="arabicParenR"/>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怎样区分为神作工是为了建立自己的“功劳”，还是出于爱神的心？</a:t>
            </a:r>
            <a:endParaRPr lang="en-US" altLang="zh-CN" sz="3200" b="1" kern="100" dirty="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20000"/>
              </a:lnSpc>
              <a:buAutoNum type="arabicParenR"/>
            </a:pPr>
            <a:endParaRPr lang="zh-CN" altLang="en-US" sz="800" b="1" kern="100" dirty="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20000"/>
              </a:lnSpc>
              <a:buAutoNum type="arabicParenR"/>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讨论当今基督徒当中有没有类似“大卫数点人数”的现象？我有没有过类似的倾向？我们当怎样避免重蹈大卫的覆辙？</a:t>
            </a:r>
          </a:p>
          <a:p>
            <a:pPr marL="514350" indent="-514350" algn="just">
              <a:lnSpc>
                <a:spcPct val="120000"/>
              </a:lnSpc>
              <a:buAutoNum type="arabicParenR"/>
            </a:pPr>
            <a:endParaRPr lang="zh-CN" altLang="en-US"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420124668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Sam 24:1-25】</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约押对王说：“无论百姓多少，愿耶和华你的　神再加增百倍，使我主我王亲眼得见。我主我王何必喜悦行这事呢？</a:t>
            </a:r>
            <a:r>
              <a:rPr lang="zh-CN" altLang="en-US" sz="2700" b="1"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2700" b="1" kern="100" dirty="0">
                <a:latin typeface="微软雅黑" panose="020B0503020204020204" pitchFamily="34" charset="-122"/>
                <a:ea typeface="微软雅黑" panose="020B0503020204020204" pitchFamily="34" charset="-122"/>
                <a:cs typeface="Calibri" panose="020F0502020204030204" pitchFamily="34" charset="0"/>
              </a:rPr>
              <a:t>And </a:t>
            </a:r>
            <a:r>
              <a:rPr lang="en-US" altLang="zh-CN" sz="2700" b="1" kern="100" dirty="0" err="1">
                <a:latin typeface="微软雅黑" panose="020B0503020204020204" pitchFamily="34" charset="-122"/>
                <a:ea typeface="微软雅黑" panose="020B0503020204020204" pitchFamily="34" charset="-122"/>
                <a:cs typeface="Calibri" panose="020F0502020204030204" pitchFamily="34" charset="0"/>
              </a:rPr>
              <a:t>Joab</a:t>
            </a:r>
            <a:r>
              <a:rPr lang="en-US" altLang="zh-CN" sz="2700" b="1" kern="100" dirty="0">
                <a:latin typeface="微软雅黑" panose="020B0503020204020204" pitchFamily="34" charset="-122"/>
                <a:ea typeface="微软雅黑" panose="020B0503020204020204" pitchFamily="34" charset="-122"/>
                <a:cs typeface="Calibri" panose="020F0502020204030204" pitchFamily="34" charset="0"/>
              </a:rPr>
              <a:t> said to the king, “Now may the Lord your God add to the people a hundred times more than there are, and may the eyes of my lord the king see it. But why does my lord the king desire this thing?”</a:t>
            </a:r>
          </a:p>
          <a:p>
            <a:pPr marL="0" indent="0" algn="just">
              <a:lnSpc>
                <a:spcPct val="100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4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但王的命令胜过约押和众军长。约押和众军长就从王面前出去，数点以色列的百姓。</a:t>
            </a:r>
            <a:r>
              <a:rPr lang="en-US" altLang="zh-CN" sz="2700" b="1" kern="100" dirty="0">
                <a:latin typeface="微软雅黑" panose="020B0503020204020204" pitchFamily="34" charset="-122"/>
                <a:ea typeface="微软雅黑" panose="020B0503020204020204" pitchFamily="34" charset="-122"/>
                <a:cs typeface="Calibri" panose="020F0502020204030204" pitchFamily="34" charset="0"/>
              </a:rPr>
              <a:t>Nevertheless the king’s word prevailed against </a:t>
            </a:r>
            <a:r>
              <a:rPr lang="en-US" altLang="zh-CN" sz="2700" b="1" kern="100" dirty="0" err="1">
                <a:latin typeface="微软雅黑" panose="020B0503020204020204" pitchFamily="34" charset="-122"/>
                <a:ea typeface="微软雅黑" panose="020B0503020204020204" pitchFamily="34" charset="-122"/>
                <a:cs typeface="Calibri" panose="020F0502020204030204" pitchFamily="34" charset="0"/>
              </a:rPr>
              <a:t>Joab</a:t>
            </a:r>
            <a:r>
              <a:rPr lang="en-US" altLang="zh-CN" sz="2700" b="1" kern="100" dirty="0">
                <a:latin typeface="微软雅黑" panose="020B0503020204020204" pitchFamily="34" charset="-122"/>
                <a:ea typeface="微软雅黑" panose="020B0503020204020204" pitchFamily="34" charset="-122"/>
                <a:cs typeface="Calibri" panose="020F0502020204030204" pitchFamily="34" charset="0"/>
              </a:rPr>
              <a:t> and against the captains of the army. Therefore </a:t>
            </a:r>
            <a:r>
              <a:rPr lang="en-US" altLang="zh-CN" sz="2700" b="1" kern="100" dirty="0" err="1">
                <a:latin typeface="微软雅黑" panose="020B0503020204020204" pitchFamily="34" charset="-122"/>
                <a:ea typeface="微软雅黑" panose="020B0503020204020204" pitchFamily="34" charset="-122"/>
                <a:cs typeface="Calibri" panose="020F0502020204030204" pitchFamily="34" charset="0"/>
              </a:rPr>
              <a:t>Joab</a:t>
            </a:r>
            <a:r>
              <a:rPr lang="en-US" altLang="zh-CN" sz="2700" b="1" kern="100" dirty="0">
                <a:latin typeface="微软雅黑" panose="020B0503020204020204" pitchFamily="34" charset="-122"/>
                <a:ea typeface="微软雅黑" panose="020B0503020204020204" pitchFamily="34" charset="-122"/>
                <a:cs typeface="Calibri" panose="020F0502020204030204" pitchFamily="34" charset="0"/>
              </a:rPr>
              <a:t> and the captains of the army went out from the presence of the king to count the people of Israel.</a:t>
            </a:r>
          </a:p>
        </p:txBody>
      </p:sp>
    </p:spTree>
    <p:extLst>
      <p:ext uri="{BB962C8B-B14F-4D97-AF65-F5344CB8AC3E}">
        <p14:creationId xmlns:p14="http://schemas.microsoft.com/office/powerpoint/2010/main" val="287986679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Sam 24:1-25】</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5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他们过了约旦河，在迦得谷中城的右边亚罗珥安营，与雅谢相对。</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And they crossed over the Jordan and camped in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Aroer</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on the right side of the town which is in the midst of the ravine of Gad, and toward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Jazer</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6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又到了基列和他停合示地。又到了但雅安，绕到西顿，</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Then they came to Gilead and to the land of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Tahtim</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Hodshi</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they came to Dan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Jaan</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and around to Sidon;</a:t>
            </a:r>
          </a:p>
        </p:txBody>
      </p:sp>
    </p:spTree>
    <p:extLst>
      <p:ext uri="{BB962C8B-B14F-4D97-AF65-F5344CB8AC3E}">
        <p14:creationId xmlns:p14="http://schemas.microsoft.com/office/powerpoint/2010/main" val="287986679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Sam 24:1-25】</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7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来到推罗的保障，并希未人和迦南人的各城。又到犹大南方的别是巴。</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and they came to the stronghold of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Tyre</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and to all the cities of the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Hivites</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and the Canaanites. Then they went out to South Judah as far as Beersheba.</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8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他们走遍全地，过了九个月零二十天，就回到耶路撒冷。</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So when they had gone through all the land, they came to Jerusalem at the end of nine months and twenty days.</a:t>
            </a:r>
          </a:p>
          <a:p>
            <a:pPr marL="0" indent="0" algn="just">
              <a:lnSpc>
                <a:spcPct val="112000"/>
              </a:lnSpc>
              <a:buNone/>
            </a:pPr>
            <a:endParaRPr lang="en-US" altLang="zh-CN"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87986679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Sam 24:1-25】</a:t>
            </a:r>
          </a:p>
          <a:p>
            <a:pPr marL="0" indent="0" algn="just">
              <a:lnSpc>
                <a:spcPct val="100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9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约押将百姓的总数奏告于王：以色列拿刀的勇士有八十万；犹大有五十万。</a:t>
            </a:r>
            <a:r>
              <a:rPr lang="en-US" altLang="zh-CN" sz="2600" b="1" kern="100" dirty="0">
                <a:latin typeface="微软雅黑" panose="020B0503020204020204" pitchFamily="34" charset="-122"/>
                <a:ea typeface="微软雅黑" panose="020B0503020204020204" pitchFamily="34" charset="-122"/>
                <a:cs typeface="Calibri" panose="020F0502020204030204" pitchFamily="34" charset="0"/>
              </a:rPr>
              <a:t>Then </a:t>
            </a:r>
            <a:r>
              <a:rPr lang="en-US" altLang="zh-CN" sz="2600" b="1" kern="100" dirty="0" err="1">
                <a:latin typeface="微软雅黑" panose="020B0503020204020204" pitchFamily="34" charset="-122"/>
                <a:ea typeface="微软雅黑" panose="020B0503020204020204" pitchFamily="34" charset="-122"/>
                <a:cs typeface="Calibri" panose="020F0502020204030204" pitchFamily="34" charset="0"/>
              </a:rPr>
              <a:t>Joab</a:t>
            </a:r>
            <a:r>
              <a:rPr lang="en-US" altLang="zh-CN" sz="2600" b="1" kern="100" dirty="0">
                <a:latin typeface="微软雅黑" panose="020B0503020204020204" pitchFamily="34" charset="-122"/>
                <a:ea typeface="微软雅黑" panose="020B0503020204020204" pitchFamily="34" charset="-122"/>
                <a:cs typeface="Calibri" panose="020F0502020204030204" pitchFamily="34" charset="0"/>
              </a:rPr>
              <a:t> gave the sum of the number of the people to the king. And there were in Israel eight hundred thousand valiant men who drew the sword, and the men of Judah were five hundred thousand men.</a:t>
            </a:r>
          </a:p>
          <a:p>
            <a:pPr marL="0" indent="0" algn="just">
              <a:lnSpc>
                <a:spcPct val="100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10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大卫数点百姓以后，就心中自责，祷告耶和华说：“我行这事大有罪了。耶和华啊，求你除掉仆人的罪孽，因我所行的甚是愚昧。” </a:t>
            </a:r>
            <a:r>
              <a:rPr lang="en-US" altLang="zh-CN" sz="2600" b="1" kern="100" dirty="0">
                <a:latin typeface="微软雅黑" panose="020B0503020204020204" pitchFamily="34" charset="-122"/>
                <a:ea typeface="微软雅黑" panose="020B0503020204020204" pitchFamily="34" charset="-122"/>
                <a:cs typeface="Calibri" panose="020F0502020204030204" pitchFamily="34" charset="0"/>
              </a:rPr>
              <a:t>And David’s heart condemned him after he had numbered the people. So David said to the Lord, “I have sinned greatly in what I have done; but now, I pray, O Lord, take away the iniquity of Your servant, for I have done very foolishly.”</a:t>
            </a:r>
          </a:p>
        </p:txBody>
      </p:sp>
    </p:spTree>
    <p:extLst>
      <p:ext uri="{BB962C8B-B14F-4D97-AF65-F5344CB8AC3E}">
        <p14:creationId xmlns:p14="http://schemas.microsoft.com/office/powerpoint/2010/main" val="287986679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Sam 24:1-25】</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11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大卫早晨起来，耶和华的话临到先知迦得，就是大卫的先见，说：</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Now when David arose in the morning, the word of the Lord came to the prophet Gad, David’s seer, saying,</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12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你去告诉大卫说，耶和华如此说：‘我有三样灾，随你选择一样，我好降与你。’” </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Go and tell David, ‘Thus says the Lord: “I offer you three things; choose one of them for yourself, that I may do it to you.”’”</a:t>
            </a:r>
          </a:p>
        </p:txBody>
      </p:sp>
    </p:spTree>
    <p:extLst>
      <p:ext uri="{BB962C8B-B14F-4D97-AF65-F5344CB8AC3E}">
        <p14:creationId xmlns:p14="http://schemas.microsoft.com/office/powerpoint/2010/main" val="287986679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Sam 24:1-25】</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13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于是迦得来见大卫，对他说：“你愿意国中有七年的饥荒呢？是在你敌人面前逃跑，被追赶三个月呢？是在你国中有三日的瘟疫呢？现在你要揣摩思想，我好回复那差我来的。” </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So Gad came to David and told him; and he said to him, “Shall seven years of famine come to you in your land? Or shall you flee three months before your enemies, while they pursue you? Or shall there be three days’ plague in your land? Now consider and see what answer I should take back to Him who sent me.”</a:t>
            </a:r>
          </a:p>
        </p:txBody>
      </p:sp>
    </p:spTree>
    <p:extLst>
      <p:ext uri="{BB962C8B-B14F-4D97-AF65-F5344CB8AC3E}">
        <p14:creationId xmlns:p14="http://schemas.microsoft.com/office/powerpoint/2010/main" val="287986679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Sam 24:1-25】</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14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大卫对迦得说：“我甚为难。我愿落在耶和华的手里，因为祂有丰盛的怜悯，我不愿落在人的手里。”</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And David said to Gad, “I am in great distress. Please let us fall into the hand of the Lord, for His mercies are great; but do not let me fall into the hand of man.”</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15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于是耶和华降瘟疫与以色列人，自早晨到所定的时候，从但直到别是巴，民间死了七万人。</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So the Lord sent a plague upon Israel from the morning till the appointed time. From Dan to Beersheba seventy thousand men of the people died.</a:t>
            </a:r>
          </a:p>
        </p:txBody>
      </p:sp>
    </p:spTree>
    <p:extLst>
      <p:ext uri="{BB962C8B-B14F-4D97-AF65-F5344CB8AC3E}">
        <p14:creationId xmlns:p14="http://schemas.microsoft.com/office/powerpoint/2010/main" val="287986679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Sam 24:1-25】</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16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天使向耶路撒冷伸手要灭城的时候，耶和华后悔，就不降这灾了，吩咐灭民的天使说：“够了，住手吧！”那时耶和华的使者在耶布斯人亚劳拿的禾场那里。</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And when the angel stretched out His hand over Jerusalem to destroy it, the Lord relented from the destruction, and said to the angel who was destroying the people, “It is enough; now restrain your hand.” And the angel of the Lord was by the threshing floor of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Araunah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the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Jebusite</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t>
            </a:r>
          </a:p>
        </p:txBody>
      </p:sp>
    </p:spTree>
    <p:extLst>
      <p:ext uri="{BB962C8B-B14F-4D97-AF65-F5344CB8AC3E}">
        <p14:creationId xmlns:p14="http://schemas.microsoft.com/office/powerpoint/2010/main" val="2879866791"/>
      </p:ext>
    </p:extLst>
  </p:cSld>
  <p:clrMapOvr>
    <a:masterClrMapping/>
  </p:clrMapOvr>
</p:sld>
</file>

<file path=ppt/theme/theme1.xml><?xml version="1.0" encoding="utf-8"?>
<a:theme xmlns:a="http://schemas.openxmlformats.org/drawingml/2006/main" name="Office Theme">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F46216B-77A9-411A-B9D3-5023FCB70208}"/>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Office Theme</Template>
  <TotalTime>36392</TotalTime>
  <Words>2553</Words>
  <Application>Microsoft Office PowerPoint</Application>
  <PresentationFormat>On-screen Show (4:3)</PresentationFormat>
  <Paragraphs>81</Paragraphs>
  <Slides>19</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19</vt:i4>
      </vt:variant>
    </vt:vector>
  </HeadingPairs>
  <TitlesOfParts>
    <vt:vector size="24" baseType="lpstr">
      <vt:lpstr>微软雅黑</vt:lpstr>
      <vt:lpstr>Arial</vt:lpstr>
      <vt:lpstr>Calibri</vt:lpstr>
      <vt:lpstr>Calibri Light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幻灯片 1</dc:title>
  <dc:creator>Windows 用户</dc:creator>
  <cp:lastModifiedBy>BCCC_User</cp:lastModifiedBy>
  <cp:revision>2255</cp:revision>
  <dcterms:created xsi:type="dcterms:W3CDTF">2014-02-25T17:54:08Z</dcterms:created>
  <dcterms:modified xsi:type="dcterms:W3CDTF">2025-06-07T03:15:36Z</dcterms:modified>
</cp:coreProperties>
</file>