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5089" r:id="rId3"/>
    <p:sldId id="5090" r:id="rId4"/>
    <p:sldId id="5091" r:id="rId5"/>
    <p:sldId id="5092" r:id="rId6"/>
    <p:sldId id="5093" r:id="rId7"/>
    <p:sldId id="5094" r:id="rId8"/>
    <p:sldId id="5095" r:id="rId9"/>
    <p:sldId id="5096" r:id="rId10"/>
    <p:sldId id="5097" r:id="rId11"/>
    <p:sldId id="5098" r:id="rId12"/>
    <p:sldId id="5099" r:id="rId13"/>
    <p:sldId id="5100" r:id="rId14"/>
    <p:sldId id="5101" r:id="rId15"/>
    <p:sldId id="4667" r:id="rId16"/>
    <p:sldId id="5041" r:id="rId17"/>
    <p:sldId id="5102" r:id="rId18"/>
    <p:sldId id="5103" r:id="rId19"/>
    <p:sldId id="5042" r:id="rId20"/>
    <p:sldId id="5104"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2025/8/22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2025/8/22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2025/8/22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2025/8/22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2025/8/22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2025/8/22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2025/8/22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2025/8/22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2025/8/22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2025/8/22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2025/8/22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2025/8/22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2025/8/22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2025/8/22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示巴女王听见所罗门因耶和华之名所得的名声，就来要用难解的话试问所罗门。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the queen of Sheba heard of the fame of Solomon concerning the name of the Lord, she came to test him with hard questions.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跟随她到耶路撒冷的人甚多，又有骆驼驮着香料、宝石和许多金子。她来见了所罗门王，就把心里所有的对所罗门都说出来。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She came to Jerusalem with a very great retinue, with camels that bore spices, very much gold, and precious stones; and when she came to Solomon, she spoke with him about all that was in her heart.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宝座有六层台阶，座的后背是圆的，两旁有扶手，靠近扶手有两个狮子站立。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throne had six steps, and the top of the throne was round at the back; there were armrests on either side of the place of the seat, and two lions stood beside the armrests.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六层台阶上有十二个狮子站立，每层有两个，左边一个，右边一个。在列国中没有这样作的。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Twelve lions stood there, one on each side of the six steps; nothing like this had been made for any other kingdom.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所罗门王一切的饮器都是金子的；黎巴嫩林宫里的一切器皿都是精金的。所罗门年间，银子算不了什么。</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King Solomon’s drinking vessels were gold, and all the vessels of the House of the Forest of Lebanon were pure gold. Not one was silver, for this was accounted as nothing in the days of Solomon.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因为王有他施船只与希兰的船只一同航海，三年一次，装载金银、象牙、猿猴、孔雀回来。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the king had merchant ships at sea with the fleet of Hiram. Once every three years the merchant ships came bringing gold, silver, ivory, apes, and monkeys.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所罗门王的财宝与智慧，胜过天下的列王。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King Solomon surpassed all the kings of the earth in riches and wisdom.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普天下的王都求见所罗门，要听　神赐给他智慧的话。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all the earth sought the presence of Solomon to hear his wisdom, which God had put in his heart.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他们各带贡物，就是金器、银器、衣服、军械、香料、骡马，每年有一定之例。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Each man brought his present: articles of silver and gold, garments, armor, spices, horses, and mules, at a set rate year by year.</a:t>
            </a:r>
          </a:p>
        </p:txBody>
      </p:sp>
    </p:spTree>
    <p:extLst>
      <p:ext uri="{BB962C8B-B14F-4D97-AF65-F5344CB8AC3E}">
        <p14:creationId xmlns:p14="http://schemas.microsoft.com/office/powerpoint/2010/main" val="3908343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所罗门聚集战车马兵，有战车一千四百辆，马兵一万二千名，安置在屯车的城邑和耶路撒冷，就是王那里。</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Solomon gathered chariots and horsemen; he had one thousand four hundred chariots and twelve thousand horsemen, whom he stationed in the chariot cities and with the king at Jerusalem.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王在耶路撒冷使银子多如石头，香柏木多如高原的桑树。</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king made silver as common in Jerusalem as stones, and he made cedar trees as abundant as the sycamores which are in the lowland.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所罗门的马是从埃及带来的，是王的商人一群一群按着定价买来的。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Also Solomon had horses imported from Egypt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Keveh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king’s merchants bought them in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Keveh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at the current price.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从埃及买来的车，每辆价银六百舍客勒，马每匹一百五十舍客勒。赫人诸王和亚兰诸王所买的车马，也是按这价值经他们手买来的。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 chariot that was imported from Egypt cost six hundred shekels of silver, and a horse one hundred and fifty; and thus, through their agents, they exported them to all the kings of the Hittites and the kings of Syria.</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示巴女王慕名来访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所罗门王的财富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(14~22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所罗门王的名声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所罗门王的车马</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(26~29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567149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ea typeface="微软雅黑" panose="020B0503020204020204" pitchFamily="34" charset="-122"/>
                <a:cs typeface="Calibri" panose="020F0502020204030204" pitchFamily="34" charset="0"/>
              </a:rPr>
              <a:t>示巴女王</a:t>
            </a:r>
          </a:p>
          <a:p>
            <a:pPr marL="0" indent="0" algn="just">
              <a:lnSpc>
                <a:spcPct val="112000"/>
              </a:lnSpc>
              <a:buNone/>
            </a:pPr>
            <a:r>
              <a:rPr lang="en-US" altLang="zh-CN" sz="3000" b="1" u="sng" kern="100" dirty="0">
                <a:ea typeface="微软雅黑" panose="020B0503020204020204" pitchFamily="34" charset="-122"/>
                <a:cs typeface="Calibri" panose="020F0502020204030204" pitchFamily="34" charset="0"/>
              </a:rPr>
              <a:t>【</a:t>
            </a:r>
            <a:r>
              <a:rPr lang="zh-CN" altLang="en-US" sz="3000" b="1" u="sng" kern="100" dirty="0">
                <a:solidFill>
                  <a:srgbClr val="FFFF00"/>
                </a:solidFill>
                <a:ea typeface="微软雅黑" panose="020B0503020204020204" pitchFamily="34" charset="-122"/>
                <a:cs typeface="Calibri" panose="020F0502020204030204" pitchFamily="34" charset="0"/>
              </a:rPr>
              <a:t>马太福音</a:t>
            </a:r>
            <a:r>
              <a:rPr lang="en-US" altLang="zh-CN" sz="3000" b="1" u="sng" kern="100" dirty="0">
                <a:ea typeface="微软雅黑" panose="020B0503020204020204" pitchFamily="34" charset="-122"/>
                <a:cs typeface="Calibri" panose="020F0502020204030204" pitchFamily="34" charset="0"/>
              </a:rPr>
              <a:t>Matthew 12:38-42】</a:t>
            </a:r>
          </a:p>
          <a:p>
            <a:pPr marL="0" indent="0" algn="just">
              <a:lnSpc>
                <a:spcPct val="112000"/>
              </a:lnSpc>
              <a:buNone/>
            </a:pPr>
            <a:r>
              <a:rPr lang="en-US" altLang="zh-CN" sz="3000" b="1" kern="100" dirty="0">
                <a:solidFill>
                  <a:srgbClr val="FFFF00"/>
                </a:solidFill>
                <a:ea typeface="微软雅黑" panose="020B0503020204020204" pitchFamily="34" charset="-122"/>
                <a:cs typeface="Calibri" panose="020F0502020204030204" pitchFamily="34" charset="0"/>
              </a:rPr>
              <a:t>38 </a:t>
            </a:r>
            <a:r>
              <a:rPr lang="zh-CN" altLang="en-US" sz="3000" b="1" kern="100" dirty="0">
                <a:solidFill>
                  <a:srgbClr val="FFFF00"/>
                </a:solidFill>
                <a:ea typeface="微软雅黑" panose="020B0503020204020204" pitchFamily="34" charset="-122"/>
                <a:cs typeface="Calibri" panose="020F0502020204030204" pitchFamily="34" charset="0"/>
              </a:rPr>
              <a:t>当时，有几个文士和法利赛人对耶稣说：“夫子，我们愿意你显个神迹给我们看。” </a:t>
            </a:r>
          </a:p>
          <a:p>
            <a:pPr marL="0" indent="0" algn="just">
              <a:lnSpc>
                <a:spcPct val="112000"/>
              </a:lnSpc>
              <a:buNone/>
            </a:pPr>
            <a:r>
              <a:rPr lang="en-US" altLang="zh-CN" sz="3000" b="1" kern="100" dirty="0">
                <a:ea typeface="微软雅黑" panose="020B0503020204020204" pitchFamily="34" charset="-122"/>
                <a:cs typeface="Calibri" panose="020F0502020204030204" pitchFamily="34" charset="0"/>
              </a:rPr>
              <a:t>Then some of the Pharisees and teachers of the law said to him, "Teacher, we want to see a miraculous sign from you."</a:t>
            </a:r>
          </a:p>
          <a:p>
            <a:pPr marL="0" indent="0" algn="just">
              <a:lnSpc>
                <a:spcPct val="112000"/>
              </a:lnSpc>
              <a:buNone/>
            </a:pPr>
            <a:r>
              <a:rPr lang="en-US" altLang="zh-CN" sz="3000" b="1" kern="100" dirty="0">
                <a:solidFill>
                  <a:srgbClr val="FFFF00"/>
                </a:solidFill>
                <a:ea typeface="微软雅黑" panose="020B0503020204020204" pitchFamily="34" charset="-122"/>
                <a:cs typeface="Calibri" panose="020F0502020204030204" pitchFamily="34" charset="0"/>
              </a:rPr>
              <a:t>39 </a:t>
            </a:r>
            <a:r>
              <a:rPr lang="zh-CN" altLang="en-US" sz="3000" b="1" kern="100" dirty="0">
                <a:solidFill>
                  <a:srgbClr val="FFFF00"/>
                </a:solidFill>
                <a:ea typeface="微软雅黑" panose="020B0503020204020204" pitchFamily="34" charset="-122"/>
                <a:cs typeface="Calibri" panose="020F0502020204030204" pitchFamily="34" charset="0"/>
              </a:rPr>
              <a:t>耶稣回答说：“一个邪恶、淫乱的世代求看神迹，除了先知约拿的神迹以外，再没有神迹给他们看。</a:t>
            </a:r>
          </a:p>
          <a:p>
            <a:pPr marL="0" indent="0" algn="just">
              <a:lnSpc>
                <a:spcPct val="112000"/>
              </a:lnSpc>
              <a:buNone/>
            </a:pPr>
            <a:r>
              <a:rPr lang="en-US" altLang="zh-CN" sz="3000" b="1" kern="100" dirty="0">
                <a:ea typeface="微软雅黑" panose="020B0503020204020204" pitchFamily="34" charset="-122"/>
                <a:cs typeface="Calibri" panose="020F0502020204030204" pitchFamily="34" charset="0"/>
              </a:rPr>
              <a:t>He answered, "A wicked and adulterous generation asks for a miraculous sign! But none will be given it except the sign of the prophet Jonah.</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ea typeface="微软雅黑" panose="020B0503020204020204" pitchFamily="34" charset="-122"/>
                <a:cs typeface="Calibri" panose="020F0502020204030204" pitchFamily="34" charset="0"/>
              </a:rPr>
              <a:t>示巴女王</a:t>
            </a:r>
          </a:p>
          <a:p>
            <a:pPr marL="0" indent="0" algn="just">
              <a:lnSpc>
                <a:spcPct val="112000"/>
              </a:lnSpc>
              <a:buNone/>
            </a:pPr>
            <a:r>
              <a:rPr lang="en-US" altLang="zh-CN" sz="3000" b="1" u="sng" kern="100" dirty="0">
                <a:ea typeface="微软雅黑" panose="020B0503020204020204" pitchFamily="34" charset="-122"/>
                <a:cs typeface="Calibri" panose="020F0502020204030204" pitchFamily="34" charset="0"/>
              </a:rPr>
              <a:t>【</a:t>
            </a:r>
            <a:r>
              <a:rPr lang="zh-CN" altLang="en-US" sz="3000" b="1" u="sng" kern="100" dirty="0">
                <a:solidFill>
                  <a:srgbClr val="FFFF00"/>
                </a:solidFill>
                <a:ea typeface="微软雅黑" panose="020B0503020204020204" pitchFamily="34" charset="-122"/>
                <a:cs typeface="Calibri" panose="020F0502020204030204" pitchFamily="34" charset="0"/>
              </a:rPr>
              <a:t>马太福音</a:t>
            </a:r>
            <a:r>
              <a:rPr lang="en-US" altLang="zh-CN" sz="3000" b="1" u="sng" kern="100" dirty="0">
                <a:ea typeface="微软雅黑" panose="020B0503020204020204" pitchFamily="34" charset="-122"/>
                <a:cs typeface="Calibri" panose="020F0502020204030204" pitchFamily="34" charset="0"/>
              </a:rPr>
              <a:t>Matthew 12:38-42】</a:t>
            </a:r>
          </a:p>
          <a:p>
            <a:pPr marL="0" indent="0" algn="just">
              <a:lnSpc>
                <a:spcPct val="112000"/>
              </a:lnSpc>
              <a:buNone/>
            </a:pPr>
            <a:r>
              <a:rPr lang="en-US" altLang="zh-CN" sz="3000" b="1" kern="100" dirty="0">
                <a:solidFill>
                  <a:srgbClr val="FFFF00"/>
                </a:solidFill>
                <a:ea typeface="微软雅黑" panose="020B0503020204020204" pitchFamily="34" charset="-122"/>
                <a:cs typeface="Calibri" panose="020F0502020204030204" pitchFamily="34" charset="0"/>
              </a:rPr>
              <a:t>40 </a:t>
            </a:r>
            <a:r>
              <a:rPr lang="zh-CN" altLang="en-US" sz="3000" b="1" kern="100" dirty="0">
                <a:solidFill>
                  <a:srgbClr val="FFFF00"/>
                </a:solidFill>
                <a:ea typeface="微软雅黑" panose="020B0503020204020204" pitchFamily="34" charset="-122"/>
                <a:cs typeface="Calibri" panose="020F0502020204030204" pitchFamily="34" charset="0"/>
              </a:rPr>
              <a:t>约拿三日三夜在大鱼肚腹中，人子也要这样三日三夜在地里头。</a:t>
            </a:r>
            <a:r>
              <a:rPr lang="en-US" altLang="zh-CN" sz="3000" b="1" kern="100" dirty="0">
                <a:ea typeface="微软雅黑" panose="020B0503020204020204" pitchFamily="34" charset="-122"/>
                <a:cs typeface="Calibri" panose="020F0502020204030204" pitchFamily="34" charset="0"/>
              </a:rPr>
              <a:t>For as Jonah was three days and three nights in the belly of a huge fish, so the Son of Man will be three days and three nights in the heart of the earth.</a:t>
            </a:r>
          </a:p>
          <a:p>
            <a:pPr marL="0" indent="0" algn="just">
              <a:lnSpc>
                <a:spcPct val="112000"/>
              </a:lnSpc>
              <a:buNone/>
            </a:pPr>
            <a:r>
              <a:rPr lang="en-US" altLang="zh-CN" sz="3000" b="1" kern="100" dirty="0">
                <a:solidFill>
                  <a:srgbClr val="FFFF00"/>
                </a:solidFill>
                <a:ea typeface="微软雅黑" panose="020B0503020204020204" pitchFamily="34" charset="-122"/>
                <a:cs typeface="Calibri" panose="020F0502020204030204" pitchFamily="34" charset="0"/>
              </a:rPr>
              <a:t>41 </a:t>
            </a:r>
            <a:r>
              <a:rPr lang="zh-CN" altLang="en-US" sz="3000" b="1" kern="100" dirty="0">
                <a:solidFill>
                  <a:srgbClr val="FFFF00"/>
                </a:solidFill>
                <a:ea typeface="微软雅黑" panose="020B0503020204020204" pitchFamily="34" charset="-122"/>
                <a:cs typeface="Calibri" panose="020F0502020204030204" pitchFamily="34" charset="0"/>
              </a:rPr>
              <a:t>当审判的时候，尼尼微人要起来定这世代的罪，因为尼尼微人听了约拿所传的，就悔改了。看哪，在这里有一人比约拿更大。</a:t>
            </a:r>
            <a:r>
              <a:rPr lang="en-US" altLang="zh-CN" sz="3000" b="1" kern="100" dirty="0">
                <a:ea typeface="微软雅黑" panose="020B0503020204020204" pitchFamily="34" charset="-122"/>
                <a:cs typeface="Calibri" panose="020F0502020204030204" pitchFamily="34" charset="0"/>
              </a:rPr>
              <a:t>The men of Nineveh will stand up at the judgment with this generation and condemn it; for they repented at the preaching of Jonah, and now one greater than Jonah is here.</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14766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ea typeface="微软雅黑" panose="020B0503020204020204" pitchFamily="34" charset="-122"/>
                <a:cs typeface="Calibri" panose="020F0502020204030204" pitchFamily="34" charset="0"/>
              </a:rPr>
              <a:t>示巴女王</a:t>
            </a:r>
          </a:p>
          <a:p>
            <a:pPr marL="0" indent="0" algn="just">
              <a:lnSpc>
                <a:spcPct val="112000"/>
              </a:lnSpc>
              <a:buNone/>
            </a:pPr>
            <a:r>
              <a:rPr lang="en-US" altLang="zh-CN" sz="3000" b="1" u="sng" kern="100" dirty="0">
                <a:ea typeface="微软雅黑" panose="020B0503020204020204" pitchFamily="34" charset="-122"/>
                <a:cs typeface="Calibri" panose="020F0502020204030204" pitchFamily="34" charset="0"/>
              </a:rPr>
              <a:t>【</a:t>
            </a:r>
            <a:r>
              <a:rPr lang="zh-CN" altLang="en-US" sz="3000" b="1" u="sng" kern="100" dirty="0">
                <a:solidFill>
                  <a:srgbClr val="FFFF00"/>
                </a:solidFill>
                <a:ea typeface="微软雅黑" panose="020B0503020204020204" pitchFamily="34" charset="-122"/>
                <a:cs typeface="Calibri" panose="020F0502020204030204" pitchFamily="34" charset="0"/>
              </a:rPr>
              <a:t>马太福音</a:t>
            </a:r>
            <a:r>
              <a:rPr lang="en-US" altLang="zh-CN" sz="3000" b="1" u="sng" kern="100" dirty="0">
                <a:ea typeface="微软雅黑" panose="020B0503020204020204" pitchFamily="34" charset="-122"/>
                <a:cs typeface="Calibri" panose="020F0502020204030204" pitchFamily="34" charset="0"/>
              </a:rPr>
              <a:t>Matthew 12:38-42】</a:t>
            </a:r>
          </a:p>
          <a:p>
            <a:pPr marL="0" indent="0" algn="just">
              <a:lnSpc>
                <a:spcPct val="112000"/>
              </a:lnSpc>
              <a:buNone/>
            </a:pPr>
            <a:r>
              <a:rPr lang="en-US" altLang="zh-CN" sz="3000" b="1" kern="100" dirty="0">
                <a:solidFill>
                  <a:srgbClr val="FFFF00"/>
                </a:solidFill>
                <a:ea typeface="微软雅黑" panose="020B0503020204020204" pitchFamily="34" charset="-122"/>
                <a:cs typeface="Calibri" panose="020F0502020204030204" pitchFamily="34" charset="0"/>
              </a:rPr>
              <a:t>42 </a:t>
            </a:r>
            <a:r>
              <a:rPr lang="zh-CN" altLang="en-US" sz="3000" b="1" kern="100" dirty="0">
                <a:solidFill>
                  <a:srgbClr val="FFFF00"/>
                </a:solidFill>
                <a:ea typeface="微软雅黑" panose="020B0503020204020204" pitchFamily="34" charset="-122"/>
                <a:cs typeface="Calibri" panose="020F0502020204030204" pitchFamily="34" charset="0"/>
              </a:rPr>
              <a:t>当审判的时候，南方的女王要起来定这世代的罪，因为她从地极而来，要听所罗门的智慧话。看哪，在这里有一人比所罗门更大。”</a:t>
            </a:r>
          </a:p>
          <a:p>
            <a:pPr marL="0" indent="0" algn="just">
              <a:lnSpc>
                <a:spcPct val="112000"/>
              </a:lnSpc>
              <a:buNone/>
            </a:pPr>
            <a:r>
              <a:rPr lang="en-US" altLang="zh-CN" sz="3000" b="1" kern="100" dirty="0">
                <a:ea typeface="微软雅黑" panose="020B0503020204020204" pitchFamily="34" charset="-122"/>
                <a:cs typeface="Calibri" panose="020F0502020204030204" pitchFamily="34" charset="0"/>
              </a:rPr>
              <a:t>The Queen of the South will rise at the judgment with this generation and condemn it; for she came from the ends of the earth to listen to Solomon's wisdom, and now one greater than Solomon is here.</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14766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示巴女王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谦卑的女王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听见就相信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努力地寻求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羡慕“圣民”</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真心地奉献</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归荣耀给神</a:t>
            </a:r>
          </a:p>
        </p:txBody>
      </p:sp>
    </p:spTree>
    <p:extLst>
      <p:ext uri="{BB962C8B-B14F-4D97-AF65-F5344CB8AC3E}">
        <p14:creationId xmlns:p14="http://schemas.microsoft.com/office/powerpoint/2010/main" val="338403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所罗门王将她所问的都答上了，没有一句不明白、不能答的。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Solomon answered all her questions; there was nothing so difficult for the king that he could not explain it to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示巴女王见所罗门大有智慧，和他所建造的宫室，</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queen of Sheba had seen all the wisdom of Solomon, the house that he had built,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所罗门王的财富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极其丰富的地上的财富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“虚空”的地上的财富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无外患，有内忧</a:t>
            </a:r>
          </a:p>
        </p:txBody>
      </p:sp>
    </p:spTree>
    <p:extLst>
      <p:ext uri="{BB962C8B-B14F-4D97-AF65-F5344CB8AC3E}">
        <p14:creationId xmlns:p14="http://schemas.microsoft.com/office/powerpoint/2010/main" val="551735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如果今天，示巴女王起来，哪些人会被她定罪。请列举此类人有哪些特性？</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根据本章经文讨论，示巴女王看重且付出代价追求的是什么？今天世人普遍看重且付出代价追求的又是什么？</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示巴女王真正羡慕所罗门及其臣仆所拥有的到底是什么？基督徒真正被世人羡慕的应该是什么？</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今天我们从示巴女王身上可以得到哪些提醒警示？</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席上的珍馐美味，群臣分列而坐，仆人两旁侍立，以及他们的衣服装饰，和酒政的衣服装饰，又见他上耶和华殿的台阶（或作“他在耶和华殿里所献的燔祭”），就诧异得神不守舍，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food on his table, the seating of his servants, the service of his waiters and their apparel, his cupbearers, and his entryway by which he went up to the house of the Lord, there was no more spirit in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对王说：“我在本国里所听见论到你的事和你的智慧实在是真的。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said to the king: “It was a true report which I heard in my own land about your words and your wisdom.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我先不信那些话，及至我来亲眼见了，才知道人所告诉我的还不到一半。你的智慧和你的福分，越过我所听见的风声。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I did not believe the words until I came and saw with my own eyes; and indeed the half was not told me. Your wisdom and prosperity exceed the fame of which I heard.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你的臣子、你的仆人常侍立在你面前听你智慧的话，是有福的。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Happy are your men and happy are these your servants, who stand continually before you and hear your wisdom!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耶和华你的　神是应当称颂的，祂喜悦你，使你坐以色列的国位。因为祂永远爱以色列，所以立你作王，使你秉公行义。”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Blessed be the Lord your God, who delighted in you, setting you on the throne of Israel! Because the Lord has loved Israel forever, therefore He made you king, to do justice and righteousness.”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于是，示巴女王将一百二十他连得金子和宝石，与极多的香料，送给所罗门王。她送给王的香料，以后奉来的不再有这样多。</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gave the king one hundred and twenty talents of gold, spices in great quantity, and precious stones. There never again came such abundance of spices as the queen of Sheba gave to King Solomon.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希兰的船只从俄斐运了金子来，又从俄斐运了许多檀香木（或作“乌木”。下同）和宝石来。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the ships of Hiram, which brought gold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Ophir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brought great quantities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almug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wood and precious stones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Ophir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王用檀香木为耶和华殿和王宫作栏杆，又为歌唱的人作琴瑟。以后再没有这样的檀香木进国来，也没有人看见过，直到如今。</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king made steps of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almug</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wood for the house of the Lord and for the king’s house, also harps and stringed instruments for singers. There never again came such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almug</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wood, nor has the like been seen to this 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示巴女王一切所要所求的，所罗门王都送给她，另外照自己的厚意馈送她。于是女王和她臣仆转回本国去了。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King Solomon gave the queen of Sheba all she desired, whatever she asked, besides what Solomon had given her according to the royal generosity. So she turned and went to her own country, she and her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所罗门每年所得的金子，共有六百六十六他连得。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weight of gold that came to Solomon yearly was six hundred and sixty-six talents of gold,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另外还有商人和杂族的诸王，与国中的省长所进的金子（“杂族”历代志下</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节作“阿拉伯”）。</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besides that from the traveling merchants, from the income of traders, from all the kings of Arabia, and from the governors of the country.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所罗门王用锤出来的金子打成挡牌二百面，每面用金子六百舍客勒；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King Solomon made two hundred large shields of hammered gold; six hundred shekels of gold went into each shield.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10:1-29】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又用锤出来的金子打成盾牌三百面，每面用金子三弥那，都放在黎巴嫩林宫里。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made three hundred shields of hammered gold; three minas of gold went into each shield. The king put them in the House of the Forest of Lebanon.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王用象牙制造一个宝座，用精金包裹。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the king made a great throne of ivory, and overlaid it with pure gold.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08343646"/>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47091</TotalTime>
  <Words>2872</Words>
  <Application>Microsoft Office PowerPoint</Application>
  <PresentationFormat>On-screen Show (4:3)</PresentationFormat>
  <Paragraphs>93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2344</cp:revision>
  <dcterms:created xsi:type="dcterms:W3CDTF">2014-02-25T17:54:08Z</dcterms:created>
  <dcterms:modified xsi:type="dcterms:W3CDTF">2025-08-23T03:21:02Z</dcterms:modified>
</cp:coreProperties>
</file>