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5126" r:id="rId3"/>
    <p:sldId id="5127" r:id="rId4"/>
    <p:sldId id="5151" r:id="rId5"/>
    <p:sldId id="5152" r:id="rId6"/>
    <p:sldId id="5153" r:id="rId7"/>
    <p:sldId id="5154" r:id="rId8"/>
    <p:sldId id="5155" r:id="rId9"/>
    <p:sldId id="5156" r:id="rId10"/>
    <p:sldId id="5157" r:id="rId11"/>
    <p:sldId id="5158" r:id="rId12"/>
    <p:sldId id="5159" r:id="rId13"/>
    <p:sldId id="5160" r:id="rId14"/>
    <p:sldId id="5161" r:id="rId15"/>
    <p:sldId id="5162" r:id="rId16"/>
    <p:sldId id="5163" r:id="rId17"/>
    <p:sldId id="5164" r:id="rId18"/>
    <p:sldId id="4667" r:id="rId19"/>
    <p:sldId id="5165" r:id="rId20"/>
    <p:sldId id="5042" r:id="rId21"/>
    <p:sldId id="5149"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2025/9/10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2025/9/10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2025/9/10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2025/9/10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2025/9/10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2025/9/10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2025/9/10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2025/9/10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2025/9/10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13:1-34】</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那时有一个神人奉耶和华的命从犹大来到伯特利，耶罗波安正站在坛旁要烧香。</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behold, a man of God went from Judah to Bethel by the word of the Lord, and Jeroboam stood by the altar to burn incense.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神人奉耶和华的命向坛呼叫，说：“坛哪，坛哪！耶和华如此说，大卫家里必生一个儿子，名叫约西亚。他必将邱坛的祭司，就是在你上面烧香的，杀在你上面，人的骨头也必烧在你上面。”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Then he cried out against the altar by the word of the Lord, and said, “O altar, altar! Thus says the Lord: ‘Behold, a child, Josiah by name, shall be born to the house of David; and on you he shall sacrifice the priests of the high places who burn incense on you, and men’s bones shall be burned on you.’”</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于是神人同老先知回去，在他家里吃饭喝水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back with him, and ate bread in his house, and drank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二人坐席的时候，耶和华的话临到那带神人回来的先知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as they sat at the table, that the word of the Lord came to the prophet who had brought him back;</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他就对那从犹大来的神人说：“耶和华如此说：‘你既违背耶和华的话，不遵守耶和华你　神的命令，</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cried out to the man of God who came from Judah, saying, “Thus says the Lord: ‘Because you have disobeyed the word of the Lord, and have not kept the commandment which the Lord your God commanded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反倒回来，在耶和华禁止你吃饭喝水的地方吃了喝了，因此你的尸身不得入你列祖的坟墓。</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you came back, ate bread, and drank water in the place of which the Lord said to you, “Eat no bread and drink no water,” your corpse shall not come to the tomb of your fathers.’”’”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吃喝完了，老先知为所带回来的先知备驴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after he had eaten bread and after he had drunk, that he saddled the donkey for him, the prophet whom he had brought back.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他就去了。在路上有个狮子遇见他，将他咬死，尸身倒在路上，驴站在尸身旁边，狮子也站在尸身旁边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gone, a lion met him on the road and killed him. And his corpse was thrown on the road, and the donkey stood by it. The lion also stood by the corpse.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有人从那里经过，看见尸身倒在路上，狮子站在尸身旁边，就来到老先知所住的城里述说这事。</a:t>
            </a:r>
            <a:r>
              <a:rPr lang="en-US" altLang="zh-CN" sz="2550" b="1" kern="100" dirty="0">
                <a:latin typeface="微软雅黑" panose="020B0503020204020204" pitchFamily="34" charset="-122"/>
                <a:ea typeface="微软雅黑" panose="020B0503020204020204" pitchFamily="34" charset="-122"/>
                <a:cs typeface="Calibri" panose="020F0502020204030204" pitchFamily="34" charset="0"/>
              </a:rPr>
              <a:t>And there, men passed by and saw the corpse thrown on the road, and the lion standing by the corpse. Then they went and told it in the city where the old prophet dwelt.</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那带神人回来的先知听见这事，就说：“这是那违背了耶和华命令的神人，所以耶和华把他交给狮子。狮子抓伤他，咬死他，是应验耶和华对他说的话。” </a:t>
            </a:r>
            <a:r>
              <a:rPr lang="en-US" altLang="zh-CN" sz="2550" b="1" kern="100" dirty="0">
                <a:latin typeface="微软雅黑" panose="020B0503020204020204" pitchFamily="34" charset="-122"/>
                <a:ea typeface="微软雅黑" panose="020B0503020204020204" pitchFamily="34" charset="-122"/>
                <a:cs typeface="Calibri" panose="020F0502020204030204" pitchFamily="34" charset="0"/>
              </a:rPr>
              <a:t>Now when the prophet who had brought him back from the way heard it, he said, “It is the man of God who was disobedient to the word of the Lord. Therefore the Lord has delivered him to the lion, which has torn him and killed him, according to the word of the Lord which He spoke to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老先知就吩咐他儿子们说：“你们为我备驴。”他们就备了驴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spoke to his sons, saying, “Saddle the donkey for me.” So they saddled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他去了，看见神人的尸身倒在路上，驴和狮子站在尸身旁边，狮子却没有吃尸身，也没有抓伤驴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and found his corpse thrown on the road, and the donkey and the lion standing by the corpse. The lion had not eaten the corpse nor torn the donkey.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老先知就把神人的尸身驮在驴上，带回自己的城里，要哀哭他，葬埋他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prophet took up the corpse of the man of God, laid it on the donkey, and brought it back. So the old prophet came to the city to mourn, and to bury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就把他的尸身葬在自己的坟墓里，哀哭他，说：“哀哉！我兄啊。”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laid the corpse in his own tomb; and they mourned over him, saying, “Alas, my brother!”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安葬之后，老先知对他儿子们说：“我死了，你们要葬我在神人的坟墓里，使我的尸骨靠近他的尸骨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was, after he had buried him, that he spoke to his sons, saying, “When I am dead, then bury me in the tomb where the man of God is buried; lay my bones beside his bones.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因为他奉耶和华的命指着伯特利的坛，和撒玛利亚各城有邱坛之殿所说的话，必定应验。”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saying which he cried out by the word of the Lord against the altar in Bethel, and against all the shrines on the high places which are in the cities of Samaria, will surely come to pass.”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这事以后，耶罗波安仍不离开他的恶道，将凡民立为邱坛的祭司；凡愿意的，他都分别为圣，立为邱坛的祭司。</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After this event Jeroboam did not turn from his evil way, but again he made priests from every class of people for the high places; whoever wished, he consecrated him, and he became one of the priests of the high places.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这事叫耶罗波安的家陷在罪里，甚至他的家从地上除灭了。</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this thing was the sin of the house of Jeroboam, so as to exterminate and destroy it from the face of the earth.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一、犹大神人与耶罗波安王 </a:t>
            </a:r>
          </a:p>
          <a:p>
            <a:pPr marL="971550" lvl="1" indent="-514350" algn="just">
              <a:lnSpc>
                <a:spcPct val="150000"/>
              </a:lnSpc>
              <a:buFont typeface="+mj-l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斥责耶罗波安所建之坛（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节），并给出一个征兆（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节）；而这征兆随即应验（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971550" lvl="1" indent="-514350" algn="just">
              <a:lnSpc>
                <a:spcPct val="150000"/>
              </a:lnSpc>
              <a:buFont typeface="+mj-l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耶罗波安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王伸手要抓神人，但伸出的手立刻枯干（</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节）；耶罗波安王恳求神人使自己的手复原（</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971550" lvl="1" indent="-514350" algn="just">
              <a:lnSpc>
                <a:spcPct val="150000"/>
              </a:lnSpc>
              <a:buFont typeface="+mj-l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拒绝耶罗波安王的款待（</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7-10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二</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、神人与老先知 </a:t>
            </a:r>
          </a:p>
          <a:p>
            <a:pPr marL="971550" lvl="1" indent="-514350" algn="just">
              <a:lnSpc>
                <a:spcPct val="150000"/>
              </a:lnSpc>
              <a:buFont typeface="+mj-l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老</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先知将神人骗到家来，款待他（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11-19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971550" lvl="1" indent="-514350" algn="just">
              <a:lnSpc>
                <a:spcPct val="150000"/>
              </a:lnSpc>
              <a:buFont typeface="+mj-l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因违背神的命令，被狮子咬死，葬在伯特利（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20-32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三</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、耶罗波安仍不离开他的恶道，导致全家被除灭。</a:t>
            </a:r>
          </a:p>
          <a:p>
            <a:pPr marL="457200" lvl="1"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耶罗波安在拜偶像</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之罪</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中，更加</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顽梗刚硬（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6223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当日，神人设个预兆，说：“这坛必破裂，坛上的灰必倾撒。这是耶和华说的预兆。”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he gave a sign the same day, saying, “This is the sign which the Lord has spoken: Surely the altar shall split apart, and the ashes on it shall be poured out.”</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耶罗波安王听见神人向伯特利的坛所呼叫的话，就从坛上伸手，说：“拿住他吧！”王向神人所伸的手就枯干了，不能弯回；</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it came to pass when King Jeroboam heard the saying of the man of God, who cried out against the altar in Bethel, that he stretched out his hand from the altar, saying, “Arrest him!” Then his hand, which he stretched out toward him, withered, so that he could not pull it back to himself.</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532108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神人</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与耶罗波安</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神人的勇气</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神人对耶罗波安和以色列人宣告神的刑罚</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神人为耶罗波安呼求神的怜悯医治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耶罗波安哀求手得医治但并未认罪</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神人拒绝耶罗波安的邀请款待</a:t>
            </a:r>
          </a:p>
        </p:txBody>
      </p:sp>
    </p:spTree>
    <p:extLst>
      <p:ext uri="{BB962C8B-B14F-4D97-AF65-F5344CB8AC3E}">
        <p14:creationId xmlns:p14="http://schemas.microsoft.com/office/powerpoint/2010/main" val="33840354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神人</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与老先知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向罪妥协的老先知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神人被老先知欺哄</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神人死在伯特利</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谁该担责？</a:t>
            </a:r>
          </a:p>
        </p:txBody>
      </p:sp>
    </p:spTree>
    <p:extLst>
      <p:ext uri="{BB962C8B-B14F-4D97-AF65-F5344CB8AC3E}">
        <p14:creationId xmlns:p14="http://schemas.microsoft.com/office/powerpoint/2010/main" val="14657485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神人面临两次试探，第一次战胜试探，第二次失败。讨论神人成功和失败的原因，给我们怎样的警醒？</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神人死于老先知“善意的谎言”，列举圣经中还有哪些“善意的谎言”，分别造成怎样的伤害？</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分享自己所经历过的“善意的谎言”，后来的结果怎样？从中得到怎样的教训？</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坛也破裂了，坛上的灰倾撒了，正如神人奉耶和华的命所设的预兆。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altar also was split apart, and the ashes poured out from the altar, according to the sign which the man of God had given by the word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王对神人说：“请你为我祷告，求耶和华你　神的恩典，使我的手复原。”于是神人祈祷耶和华，王的手就复了原，仍如寻常一样。</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king answered and said to the man of God, “Please entreat the favor of the Lord your God, and pray for me, that my hand may be restored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me.”So</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man of God entreated the Lord, and the king’s hand was restored to him, and became as before.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53210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王对神人说：“请你同我回去吃饭，加添心力，我也必给你赏赐。”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to the man of God, “Come home with me and refresh yourself, and I will give you a reward.”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神人对王说：“你就是把你的宫一半给我，我也不同你进去，也不在这地方吃饭喝水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man of God said to the king, “If you were to give me half your house, I would not go in with you; nor would I eat bread nor drink water in this place.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7018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因为有耶和华的话嘱咐我说：‘不可在伯特利吃饭喝水，也不可从你去的原路回来。’”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commanded me by the word of the Lord, saying, ‘You shall not eat bread, nor drink water, nor return by the same way you came.’”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于是神人从别的路回去，不从伯特利来的原路回去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another way and did not return by the way he came to Bethel.</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有一个老先知住在伯特利，他儿子们来将神人当日在伯特利所行的一切事和向王所说的话，都告诉了父亲。</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an old prophet dwelt in Bethel, and his sons came and told him all the works that the man of God had done that day in Bethel; they also told their father the words which he had spoken to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父亲问他们说：“神人从哪条路去了呢？”儿子们就告诉他。原来他们看见那从犹大来的神人所去的路。</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their father said to them, “Which way did he go?” For his sons had seen which way the man of God went who came from Judah.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老先知就吩咐他儿子们说：“你们为我备驴。”他们备好了驴，他就骑上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his sons, “Saddle the donkey for me.” So they saddled the donkey for him; and he rode on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去追赶神人，遇见他坐在橡树底下，就问他说：“你是从犹大来的神人不是？”他说：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went after the man of God, and found him sitting under an oak. Then he said to him, “Are you the man of God who came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Judah?”And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“I am.”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老先知对他说：“请你同我回家吃饭。”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him, “Come home with me and eat bread.”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神人说：“我不可同你回去进你的家，也不可在这里同你吃饭喝水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“I cannot return with you nor go in with you; neither can I eat bread nor drink water with you in this place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13:1-34】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因为有耶和华的话嘱咐我说：‘你在那里不可吃饭喝水，也不可从你去的原路回来。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I have been told by the word of the Lord, ‘You shall not eat bread nor drink water there, nor return by going the way you came.’”’”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老先知对他说：“我也是先知，和你一样。有天使奉耶和华的命对我说：‘你去把他带回你的家，叫他吃饭喝水。’”这都是老先知诓哄他。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him, “I too am a prophet as you are, and an angel spoke to me by the word of the Lord, saying, ‘Bring him back with you to your house, that he may eat bread and drink water.’” (He was lying to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71128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52103</TotalTime>
  <Words>2298</Words>
  <Application>Microsoft Office PowerPoint</Application>
  <PresentationFormat>全屏显示(4:3)</PresentationFormat>
  <Paragraphs>102</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2368</cp:revision>
  <dcterms:created xsi:type="dcterms:W3CDTF">2014-02-25T17:54:08Z</dcterms:created>
  <dcterms:modified xsi:type="dcterms:W3CDTF">2025-09-12T20:50:58Z</dcterms:modified>
</cp:coreProperties>
</file>