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5092" r:id="rId3"/>
    <p:sldId id="5093" r:id="rId4"/>
    <p:sldId id="5094" r:id="rId5"/>
    <p:sldId id="5095" r:id="rId6"/>
    <p:sldId id="5096" r:id="rId7"/>
    <p:sldId id="5097" r:id="rId8"/>
    <p:sldId id="5098" r:id="rId9"/>
    <p:sldId id="5099" r:id="rId10"/>
    <p:sldId id="5100" r:id="rId11"/>
    <p:sldId id="5101" r:id="rId12"/>
    <p:sldId id="5102" r:id="rId13"/>
    <p:sldId id="5103" r:id="rId14"/>
    <p:sldId id="5091" r:id="rId15"/>
    <p:sldId id="5089" r:id="rId16"/>
    <p:sldId id="5090" r:id="rId17"/>
    <p:sldId id="5076" r:id="rId18"/>
    <p:sldId id="5077" r:id="rId19"/>
    <p:sldId id="4667" r:id="rId20"/>
    <p:sldId id="5041" r:id="rId21"/>
    <p:sldId id="5042"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2025/10/3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2025/10/3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2025/10/3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2025/10/3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2025/10/3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2025/10/3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2025/10/3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2025/10/3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2025/10/3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2025/10/3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2025/10/3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2025/10/3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2025/10/3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2025/10/3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耶和华的话临到哈拿尼的儿子耶户，责备巴沙说：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word of the Lord came to Jehu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Hanani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我既从尘埃中提拔你，立你作我民以色列的君，你竟行耶罗波安所行的道，使我民以色列陷在罪里，惹我发怒。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Inasmuch as I lifted you out of the dust and made you ruler over My people Israel, and you have walked in the way of Jeroboam, and have made My people Israel sin, to provoke Me to anger with their sins,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心利见城破失，就进了王宫的卫所，放火焚烧宫殿，自焚而死。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happened,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saw that the city was taken, that he went into the citadel of the king’s house and burned the king’s house down upon himself with fire, and died,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这是因他犯罪，行耶和华眼中看为恶的事，行耶罗波安所行的，犯他使以色列人陷在罪里的那罪。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because of the sins which he had committed in doing evil in the sight of the Lord, in walking in the way of Jeroboam, and in his sin which he had committed to make Israel sin.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心利其余的事，和他背叛的情形，都写在以色列诸王记上。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treason he committed, 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那时，以色列民分为两半：一半随从基纳的儿子提比尼，要立他作王；一半随从暗利。</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people of Israel were divided into two parts: half of the people followed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Tibni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Ginath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make him king, and half followed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但随从暗利的民，胜过随从基纳的儿子提比尼的民。提比尼死了，暗利就作了王。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people who followed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prevailed over the people who followed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Tibni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Ginath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Tibni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reigned.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犹大王亚撒三十一年，暗利登基作以色列王共十二年，在得撒作王六年。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thirty-first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and reigned twelve years. Six years he reigned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暗利用二他连得银子，向撒玛买了撒玛利亚山，在山上造城，就按着山的原主撒玛的名，给所造的城起名叫撒玛利亚。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bought the hill of Samaria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two talents of silver; then he built on the hill, and called the name of the city which he built, Samaria, after the name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owner of the hill.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暗利行耶和华眼中看为恶的事，比他以前的列王作恶更甚。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evil in the eyes of the Lord, and did worse than all who were before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因他行了尼八的儿子耶罗波安所行的，犯他使以色列人陷在罪里的那罪，以虚无的神惹耶和华以色列　神的怒气。</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he walked in all the ways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in his sin by which he had made Israel sin, provoking the Lord God of Israel to anger with their idols.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暗利其余的事，和他所显出的勇力，都写在以色列诸王记上。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he did, and the might that he showed, are they not written in the book of the chronicles of the kings of Israel?</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暗利与他列祖同睡，葬在撒玛利亚。他儿子亚哈接续他作王。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in Samaria. Then Ahab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犹大王亚撒三十八年，暗利的儿子亚哈登基作了以色列王。暗利的儿子亚哈，在撒玛利亚作以色列王二十二年。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thirty-eighth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Ahab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and Ahab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reigned over Israel in Samaria twenty-two years.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暗利的儿子亚哈行耶和华眼中看为恶的事，比他以前的列王更甚，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Ahab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evil in the sight of the Lord, more than all who were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犯了尼八的儿子耶罗波安所犯的罪。他还以为轻，又娶了西顿王谒巴力的女儿耶洗别为妻，去侍奉敬拜巴力。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came to pass, as though it had been a trivial thing for him to walk in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he took as wife Jezebel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Ethbaal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went and served Baal and worshiped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在撒玛利亚建造巴力的庙，在庙里为巴力筑坛。</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set up an altar for Baal in the temple of Baal, which he had built in Samaria.</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亚哈又作亚舍拉，他所行的惹耶和华以色列　神的怒气，比他以前的以色列诸王更甚。</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Ahab made a wooden image. Ahab did more to provoke the Lord God of Israel to anger than all the kings of Israel who were before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亚哈在位的时候，有伯特利人希伊勒重修耶利哥城，立根基的时候，丧了长子亚比兰；安门的时候，丧了幼子西割，正如耶和华藉嫩的儿子约书亚所说的话。</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his days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Bethel built Jericho. He laid its foundation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firstborn, and with his youngest son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Segub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set up its gates, according to the word of the Lord, which He had spoken through Joshua the son of Nun.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巴沙全家被他手下心利所杀（</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心利仅作王七日就自焚而死（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元帅暗利与提比尼相争，暗利最后作王（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暗利的儿子亚哈作王，迎娶西顿王的女儿耶洗别为妻，侍奉巴力。亚哈作恶超过以前的以色列诸王（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29-33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伯特利人希伊勒藐视神，重建耶利哥城（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356714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我必除尽你和你的家，使你的家像尼八的儿子耶罗波安的家一样。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I will take away the posterity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posterity of his house, and I will make your house like the house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凡属巴沙的人，死在城中的必被狗吃；死在田野的必被空中的鸟吃。”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dogs shall eat whoever belongs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dies in the city, and the birds of the air shall eat whoever dies in the fields.”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巴沙一家的覆灭</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被神从灰尘中提拔</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剿灭耶罗波安全家，成就先知亚希雅预言。</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神通过耶户警告巴沙</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巴沙并不悔改，导致全家被心利所杀</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巴沙的结局和耶罗波安一样</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恶人虽成就神的旨意，但恶人的罪要受刑罚</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显出勇力”的暗利王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受到以色列人拥戴的元帅</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出色的军事指挥才能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建成并迁都至撒玛利亚</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世人眼中“雄才大略的君王”的暗利</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神眼中的暗利“比他以前的列王作恶更甚”</a:t>
            </a:r>
          </a:p>
        </p:txBody>
      </p:sp>
    </p:spTree>
    <p:extLst>
      <p:ext uri="{BB962C8B-B14F-4D97-AF65-F5344CB8AC3E}">
        <p14:creationId xmlns:p14="http://schemas.microsoft.com/office/powerpoint/2010/main" val="3384035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北国以色列国诸位作恶的王当王的过程都快速且“顺利”，但是“合神心意”的大卫当王的过程却十分坎坷漫长，为什么会有如此不同？神的作为和人的作为有怎样的不同？这给我们带来怎样的启发？提醒？安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514350" indent="-514350" algn="just">
              <a:lnSpc>
                <a:spcPct val="112000"/>
              </a:lnSpc>
              <a:buAutoNum type="arabicParenR"/>
            </a:pPr>
            <a:endParaRPr lang="en-US" altLang="zh-CN"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暗利统治期间，从得撒迁都到撒玛利亚，在政治军事上，使得北国以色列趋向兴盛；但是以色列人在信仰上则跌至谷底。列举圣经中，类似在世界上取得“成功”，但在神的眼中却是彻底失败的人物事例？今天，很多人认为，只要国家兴盛，就证明是被神祝福，反之亦然。这种说法正确吗？为什么？</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巴沙其余的事，凡他所行的和他的勇力，都写在以色列诸王记上。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what he did, and his might, 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巴沙与他列祖同睡，葬在得撒。他儿子以拉接续他作王。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耶和华的话临到哈拿尼的儿子先知耶户，责备巴沙和他的家，因他行耶和华眼中看为恶的一切事，以他手所作的惹耶和华发怒，像耶罗波安的家一样，又因他杀了耶罗波安的全家。</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also the word of the Lord came by the prophet Jehu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Hanani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his house, because of all the evil that he did in the sight of the Lord in provoking Him to anger with the work of his hands, in being like the house of Jeroboam, and because he killed them.</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犹大王亚撒二十六年，巴沙的儿子以拉在得撒登基作以色列王共二年。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twenty-sixth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and reigned two years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有管理他一半战车的臣子心利背叛他。当他在得撒家宰亚杂家里喝醉的时候，</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his servant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commander of half his chariots, conspired against him as he was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drinking himself drunk in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Arza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steward of his house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心利就进去杀了他，篡了他的位。这是犹大王亚撒二十七年的事。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in and struck him and killed him in the twenty-seventh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and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心利一坐王位，就杀了巴沙的全家，连他的亲属、朋友也没有留下一个男丁。</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it came to pass, when he began to reign, as soon as he was seated on his throne, that he killed all the household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did not leave him one male, neither of his relatives nor of his friends.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心利这样灭绝巴沙的全家，正如耶和华藉先知耶户责备巴沙的话。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destroyed all the household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according to the word of the Lord, which He spoke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by Jehu the prophet,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这是因巴沙和他儿子以拉的一切罪，就是他们使以色列人陷在罪里的那罪，以虚无的神惹耶和华以色列　神的怒气。</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all the sins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sins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by which they had sinned and by which they had made Israel sin, in provoking the Lord God of Israel to anger with their idols.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以拉其余的事，凡他所行的，都写在以色列诸王记上。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犹大王亚撒二十七年，心利在得撒作王七日。那时民正安营围攻非利士的基比顿。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twenty-seventh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reigned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seven days. And the people were encamped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belonged to the Philistines.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16:1-34】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民在营中听说心利背叛，又杀了王，故此以色列众人当日在营中立元帅暗利作以色列王。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people who were encamped heard it said,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conspired and also has killed the king.” So all Israel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king over Israel that day in the camp.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暗利率领以色列众人从基比顿上去，围困得撒。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Israel with him went up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besieged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1920109"/>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46827</TotalTime>
  <Words>3076</Words>
  <Application>Microsoft Office PowerPoint</Application>
  <PresentationFormat>On-screen Show (4:3)</PresentationFormat>
  <Paragraphs>103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2346</cp:revision>
  <dcterms:created xsi:type="dcterms:W3CDTF">2014-02-25T17:54:08Z</dcterms:created>
  <dcterms:modified xsi:type="dcterms:W3CDTF">2025-10-04T03:16:25Z</dcterms:modified>
</cp:coreProperties>
</file>