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3840" r:id="rId2"/>
    <p:sldId id="5173" r:id="rId3"/>
    <p:sldId id="5174" r:id="rId4"/>
    <p:sldId id="5175" r:id="rId5"/>
    <p:sldId id="5176" r:id="rId6"/>
    <p:sldId id="5177" r:id="rId7"/>
    <p:sldId id="5178" r:id="rId8"/>
    <p:sldId id="5179" r:id="rId9"/>
    <p:sldId id="5180" r:id="rId10"/>
    <p:sldId id="5181" r:id="rId11"/>
    <p:sldId id="5182" r:id="rId12"/>
    <p:sldId id="5183" r:id="rId13"/>
    <p:sldId id="5184" r:id="rId14"/>
    <p:sldId id="5185" r:id="rId15"/>
    <p:sldId id="5186" r:id="rId16"/>
    <p:sldId id="4667" r:id="rId17"/>
    <p:sldId id="5041" r:id="rId18"/>
    <p:sldId id="5138" r:id="rId19"/>
    <p:sldId id="4425"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60" d="100"/>
          <a:sy n="60" d="100"/>
        </p:scale>
        <p:origin x="-278" y="-8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2025/11/13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2025/11/13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2025/11/13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2025/11/13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2025/11/13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2025/11/13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这事以后，又有一事。耶斯列人拿伯在耶斯列有一个葡萄园，靠近撒玛利亚王亚哈的宫。</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came to pass after these things that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Jezreelite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had a vineyard which was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next to the palace of Ahab king of Samaria.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亚哈对拿伯说：“你将你的葡萄园给我作菜园，因为是靠近我的宫；我就把更好的葡萄园换给你，或是你要银子，我就按着价值给你。”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Ahab spoke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saying, “Give me your vineyard, that I may have it for a vegetable garden, because it is near, next to my house; and for it I will give you a vineyard better than it. Or, if it seems good to you, I will give you its worth in money.”</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你要对他说：‘耶和华如此说：你杀了人，又得他的产业吗？’又要对他说：‘耶和华如此说：狗在何处舔拿伯的血，也必在何处舔你的血。’”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speak to him, saying, ‘Thus says the Lord: “Have you murdered and also taken possession?”’ And you shall speak to him, saying, ‘Thus says the Lord: “In the place where dogs licked the blood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dogs shall lick your blood, even yours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亚哈对以利亚说：“我仇敌啊，你找到我吗？”他回答说：“我找到你了，因为你卖了自己，行耶和华眼中看为恶的事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Ahab said to Elijah, “Have you found me, O my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enemy?”And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answered, “I have found you, because you have sold yourself to do evil in the sight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耶和华说：‘我必使灾祸临到你，将你除尽，凡属你的男丁，无论困住的、自由的，都从以色列中剪除；</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Behold, I will bring calamity on you. I will take away your posterity, and will cut off from Ahab every male in Israel, both bond and free.</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我必使你的家像尼八的儿子耶罗波安的家，又像亚希雅的儿子巴沙的家，因为你惹我发怒，又使以色列人陷在罪里。’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will make your house like the house of Jeroboam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like the house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because of the provocation with which you have provoked Me to anger, and made Israel sin.’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论到耶洗别，耶和华也说：‘狗在耶斯列的外郭，必吃耶洗别的肉</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concerning Jezebel the Lord also spoke, saying, ‘The dogs shall eat Jezebel by the wall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凡属亚哈的人，死在城中的，必被狗吃；死在田野的，必被空中的鸟吃。’”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dogs shall eat whoever belongs to Ahab and dies in the city, and the birds of the air shall eat whoever dies in the field.”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（从来没有像亚哈的，因他自卖，行耶和华眼中看为恶的事，受了王后耶洗别的耸动</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was no one like Ahab who sold himself to do wickedness in the sight of the Lord, because Jezebel his wife stirred him up.</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就照耶和华在以色列人面前所赶出的亚摩利人，行了最可憎恶的事，信从偶像。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behaved very abominably in following idols, according to all that the Amorites had done, whom the Lord had cast out before the children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亚哈听见这话，就撕裂衣服，禁食，身穿麻布，睡卧也穿着麻布，并且缓缓而行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when Ahab heard those words, that he tore his clothes and put sackcloth on his body, and fasted and lay in sackcloth, and went about mourning.</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耶和华的话临到提斯比人以利亚说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word of the Lord came to Elijah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Tishbite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亚哈在我面前这样自卑，你看见了吗？因他在我面前自卑，他还在世的时候，我不降这祸，到他儿子的时候，我必降这祸与他的家。”</a:t>
            </a: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See how Ahab has humbled himself before Me? Because he has humbled himself before Me, I will not bring the calamity in his days. In the days of his son I will bring the calamity on his house.”</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亚哈因为贪图拿伯的葡萄园而闷闷不乐（</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拿伯被王后耶洗别的害死；亚哈抢夺拿伯的葡萄园（</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以利亚去见亚哈，宣告神对他的审判和惩罚（</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17-24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亚哈自卑；神延缓对他的惩罚（</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25-29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不</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出卖自己的拿伯</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不畏</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权势（人）</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不贪婪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敬畏神</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不出卖自己</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被陷害致死</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神为拿伯伸冤报仇</a:t>
            </a:r>
          </a:p>
        </p:txBody>
      </p:sp>
    </p:spTree>
    <p:extLst>
      <p:ext uri="{BB962C8B-B14F-4D97-AF65-F5344CB8AC3E}">
        <p14:creationId xmlns:p14="http://schemas.microsoft.com/office/powerpoint/2010/main" val="18508800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出卖</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自己的亚哈</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何为“自卖”？</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自卖给谁？</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是“自卖”，不是“被卖”</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“自卖”的后果</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“自卖”的亚哈自卑（悲）但并未真悔改</a:t>
            </a:r>
          </a:p>
          <a:p>
            <a:pPr algn="just">
              <a:lnSpc>
                <a:spcPct val="15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922256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亚</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哈闷闷不乐的原因有哪些？分享自己曾因为什么原因闷闷不乐？后来，神通过怎样的方式提醒自己要喜乐</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我</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是否有过几乎要“自卖”的经历？请分享该经历，以及神的带领？你觉得“自卖”与“软弱犯罪”有什么区别</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当今世界让基督徒出卖自己的最大的诱惑试探是什么？为什么？我们应怎样抵挡？</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拿伯对亚哈说：“我敬畏耶和华，万不敢将我先人留下的产业给你。”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Ahab, “The Lord forbid that I should give the inheritance of my fathers to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亚哈因耶斯列人拿伯说：“我不敢将我先人留下的产业给你”，就闷闷不乐地回宫，躺在床上，转脸向内，也不吃饭。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Ahab went into his house sullen and displeased because of the word which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Jezreelite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had spoken to him; for he had said, “I will not give you the inheritance of my fathers.” And he lay down on his bed, and turned away his face, and would eat no food.</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王后耶洗别来问他说：“你为什么心里这样忧闷，不吃饭呢？”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Jezebel his wife came to him, and said to him, “Why is your spirit so sullen that you eat no food?”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他回答说：“因我向耶斯列人拿伯说：‘你将你的葡萄园给我，我给你价银，或是你愿意，我就把别的葡萄园换给你’，他却说：‘我不将我的葡萄园给你。’”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her, “Because I spoke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Jezreelite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said to him, ‘Give me your vineyard for money; or else, if it pleases you, I will give you another vineyard for it.’ And he answered, ‘I will not give you my vineyard.’”</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王后耶洗别对亚哈说：“你现在是治理以色列国不是？只管起来，心里畅畅快快地吃饭，我必将耶斯列人拿伯的葡萄园给你。”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Jezebel his wife said to him, “You now exercise authority over Israel! Arise, eat food, and let your heart be cheerful; I will give you the vineyard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Jezreelite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于是，托亚哈的名写信，用王的印印上，送给那些与拿伯同城居住的长老贵胄。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she wrote letters in Ahab’s name, sealed them with his seal, and sent the letters to the elders and the nobles who were dwelling in the city with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信上写着说：“你们当宣告禁食，叫拿伯坐在民间的高位上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wrote in the letters,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saying,Proclaim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 fast, and seat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with high honor among the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又叫两个匪徒坐在拿伯对面，作见证告他说：‘你谤渎　神和王了’；随后就把他拉出去用石头打死。”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seat two men, scoundrels, before him to bear witness against him, saying, “You have blasphemed God and the king.” Then take him out, and stone him, that he may die.</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那些与拿伯同城居住的长老贵胄，得了耶洗别的信，就照信而行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of his city, the elders and nobles who were inhabitants of his city, did as Jezebel had sent to them, as it was written in the letters which she had sent to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宣告禁食，叫拿伯坐在民间的高位上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proclaimed a fast, and seated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with high honor among the people.</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有两个匪徒来，坐在拿伯的对面，当着众民作见证告他说：“拿伯谤渎　神和王了。”众人就把他拉到城外，用石头打死。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two men, scoundrels, came in and sat before him; and the scoundrels witnessed against him, against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the presence of the people, saying,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has blasphemed God and the king!” Then they took him outside the city and stoned him with stones, so that he died.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于是打发人去见耶洗别说：“拿伯被石头打死了。”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they sent to Jezebel, saying,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has been stoned and is dead.”</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耶洗别听见拿伯被石头打死，就对亚哈说：“你起来得耶斯列人拿伯不肯为价银给你的葡萄园吧！现在他已经死了。”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came to pass, when Jezebel heard that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had been stoned and was dead, that Jezebel said to Ahab, “Arise, take possession of the vineyard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Jezreelite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he refused to give you for money; for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is not alive, but dead.”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亚哈听见拿伯死了，就起来下去，要得耶斯列人拿伯的葡萄园。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was, when Ahab heard that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dead, that Ahab got up and went down to take possession of the vineyard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Jezreelite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21:1-29】</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耶和华的话临到提斯比人以利亚说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word of the Lord came to Elijah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Tishbite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你起来，去见住撒玛利亚的以色列王亚哈，他下去要得拿伯的葡萄园，现今正在那园里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Arise, go down to meet Ahab king of Israel, who lives in Samaria. There he is, in the vineyard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where he has gone down to take possession of it.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609233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55813</TotalTime>
  <Words>1924</Words>
  <Application>Microsoft Office PowerPoint</Application>
  <PresentationFormat>全屏显示(4:3)</PresentationFormat>
  <Paragraphs>87</Paragraphs>
  <Slides>19</Slides>
  <Notes>0</Notes>
  <HiddenSlides>0</HiddenSlides>
  <MMClips>0</MMClips>
  <ScaleCrop>false</ScaleCrop>
  <HeadingPairs>
    <vt:vector size="4" baseType="variant">
      <vt:variant>
        <vt:lpstr>主题</vt:lpstr>
      </vt:variant>
      <vt:variant>
        <vt:i4>1</vt:i4>
      </vt:variant>
      <vt:variant>
        <vt:lpstr>幻灯片标题</vt:lpstr>
      </vt:variant>
      <vt:variant>
        <vt:i4>19</vt:i4>
      </vt:variant>
    </vt:vector>
  </HeadingPairs>
  <TitlesOfParts>
    <vt:vector size="20"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2387</cp:revision>
  <dcterms:created xsi:type="dcterms:W3CDTF">2014-02-25T17:54:08Z</dcterms:created>
  <dcterms:modified xsi:type="dcterms:W3CDTF">2025-11-14T18:20:41Z</dcterms:modified>
</cp:coreProperties>
</file>