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5"/>
  </p:notesMasterIdLst>
  <p:handoutMasterIdLst>
    <p:handoutMasterId r:id="rId36"/>
  </p:handoutMasterIdLst>
  <p:sldIdLst>
    <p:sldId id="3840" r:id="rId2"/>
    <p:sldId id="5187" r:id="rId3"/>
    <p:sldId id="5188" r:id="rId4"/>
    <p:sldId id="5189" r:id="rId5"/>
    <p:sldId id="5190" r:id="rId6"/>
    <p:sldId id="5191" r:id="rId7"/>
    <p:sldId id="5192" r:id="rId8"/>
    <p:sldId id="5193" r:id="rId9"/>
    <p:sldId id="5194" r:id="rId10"/>
    <p:sldId id="5195" r:id="rId11"/>
    <p:sldId id="5196" r:id="rId12"/>
    <p:sldId id="5197" r:id="rId13"/>
    <p:sldId id="5198" r:id="rId14"/>
    <p:sldId id="5199" r:id="rId15"/>
    <p:sldId id="5200" r:id="rId16"/>
    <p:sldId id="5201" r:id="rId17"/>
    <p:sldId id="5202" r:id="rId18"/>
    <p:sldId id="5203" r:id="rId19"/>
    <p:sldId id="5204" r:id="rId20"/>
    <p:sldId id="5205" r:id="rId21"/>
    <p:sldId id="5206" r:id="rId22"/>
    <p:sldId id="5207" r:id="rId23"/>
    <p:sldId id="5208" r:id="rId24"/>
    <p:sldId id="5209" r:id="rId25"/>
    <p:sldId id="5210" r:id="rId26"/>
    <p:sldId id="5211" r:id="rId27"/>
    <p:sldId id="5212" r:id="rId28"/>
    <p:sldId id="4667" r:id="rId29"/>
    <p:sldId id="5213" r:id="rId30"/>
    <p:sldId id="5041" r:id="rId31"/>
    <p:sldId id="5214" r:id="rId32"/>
    <p:sldId id="5138" r:id="rId33"/>
    <p:sldId id="4425" r:id="rId3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100" d="100"/>
          <a:sy n="100" d="100"/>
        </p:scale>
        <p:origin x="-144" y="-3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2025/11/21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2025/11/21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2025/11/21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2025/11/21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2025/11/21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2025/11/21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亚兰国和以色列国三年没有争战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three years passed without war between Syria and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到第三年，犹大王约沙法下去见以色列王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in the third year, that Jehoshaphat the king of Judah went down to visit the king of Israel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米该雅说：“你要听耶和华的话。我看见耶和华坐在宝座上，天上的万军侍立在他左右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“Therefore hear the word of the Lord: I saw the Lord sitting on His throne, and all the host of heaven standing by, on His right hand and on His left.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耶和华说：‘谁去引诱亚哈上基列的拉末去阵亡呢？’这个就这样说，那个就那样说。</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Lord said, ‘Who will persuade Ahab to go up, that he may fall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So one spoke in this manner, and another spoke in that manner.</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随后有一个神灵出来，站在耶和华面前，说：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‘我去引诱他。’</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spirit came forward and stood before the Lord, and said, ‘I will persuade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耶和华问他说：‘你用何法呢？’他说：‘我去要在他众先知口中作谎言的灵。’耶和华说：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‘这样，你必能引诱他，你去如此行吧！’</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said to him, ‘In what way?’ So he said, ‘I will go out and be a lying spirit in the mouth of all his prophets.’ And the Lord said, ‘You shall persuade him, and also prevail. Go out and do so.’</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现在耶和华使谎言的灵入了你这些先知的口，并且耶和华已经命定降祸与你。”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look! The Lord has put a lying spirit in the mouth of all these prophets of yours, and the Lord has declared disaster against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基拿拿的儿子西底家前来，打米该雅的脸，说：“耶和华的灵从哪里离开我与你说话呢？”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Zedekiah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Chenaanah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near and struck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on the cheek, and said, “Which way did the spirit from the Lord go from me to speak to you?”</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米该雅说：“你进严密的屋子藏躲的那日，就必看见了。”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“Indeed, you shall see on that day when you go into an inner chamber to hide!”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以色列王说：“将米该雅带回交给邑宰亚们和王的儿子约阿施，说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said, “Take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return him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governor of the city and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king’s son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王如此说：把这个人下在监里，使他受苦，吃不饱、喝不足，等候我平平安安地回来。”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say, ‘Thus says the king: “Put this fellow in prison, and feed him with bread of affliction and water of affliction, until I come in peace.”’”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米该雅说：“你若能平平安安地回来，那就是耶和华没有藉我说这话了。”又说：“众民哪，你们都要听！”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“If you ever return in peace, the Lord has not spoken by me.” And he said, “Take heed, all you people!”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以色列王和犹大王约沙法上基列的拉末去了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Israel and Jehoshaphat the king of Judah went up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以色列王对约沙法说：“我要改装上阵，你可以仍穿王服。”以色列王就改装上阵。</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of Israel said to Jehoshaphat, “I will disguise myself and go into battle; but you put on your robes.” So the king of Israel disguised himself and went into battle.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先是亚兰王吩咐他的三十二个车兵长说：“他们的兵将，无论大小，你们都不可与他们争战，只要与以色列王争战。”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king of Syria had commanded the thirty-two captains of his chariots, saying, “Fight with no one small or great, but only with the king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车兵长看见约沙法，便说：“这必是以色列王。”就转过去与他争战，约沙法便呼喊。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the captains of the chariots saw Jehoshaphat, that they said, “Surely it is the king of Israel!” Therefore they turned aside to fight against him, and Jehoshaphat cried out.</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车兵长见不是以色列王，就转去不追他了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the captains of the chariots saw that it was not the king of Israel, that they turned back from pursuing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有一人随便开弓，恰巧射入以色列王的甲缝里。王对赶车的说：“我受了重伤，你转过车来，拉我出阵吧！”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 certain man drew a bow at random, and struck the king of Israel between the joints of his armor. So he said to the driver of his chariot, “Turn around and take me out of the battle, for I am wounded.”</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那日，阵势越战越猛，有人扶王站在车上，抵挡亚兰人。到晚上，王就死了，血从伤处流在车中。</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battle increased that day; and the king was propped up in his chariot, facing the Syrians, and died at evening. The blood ran out from the wound onto the floor of the chariot.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约在日落的时候，有号令传遍军中说：“各归本城，各归本地吧！”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the sun was going down, a shout went throughout the army, saying, “Every man to his city, and every man to his own country!”</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王既死了，众人将他送到撒玛利亚，就葬在那里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died, and was brought to Samaria. And they buried the king in Samaria.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又有人把他的车，洗在撒玛利亚的池旁（妓女在那里洗澡），狗来舔他的血，正如耶和华所说的话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someone washed the chariot at a pool in Samaria, and the dogs licked up his blood while the harlots bathed, according to the word of the Lord which He had spoken.</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以色列王对臣仆说：“你们不知道基列的拉末是属我们的吗？我们岂可静坐不动，不从亚兰王手里夺回来吗？”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of Israel said to his servants, “Do you know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Gilead is ours, but we hesitate to take it out of the hand of the king of Syria?”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亚哈问约沙法说：“你肯同我去攻取基列的拉末吗？”约沙法对以色列王说：“你我不分彼此，我的民与你的民一样，我的马与你的马一样。”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said to Jehoshaphat, “Will you go with me to fight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Gilead?”Jehoshaphat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king of Israel, “I am as you are, my people as your people, my horses as your horses.”</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亚哈其余的事，凡他所行的和他所修造的象牙宫，并所建筑的一切城邑，都写在以色列诸王记上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rest of the acts of Ahab, and all that he did, the ivory house which he built and all the cities that he built, are they not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亚哈与他列祖同睡。他儿子亚哈谢接续他作王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Ahab rested with his fathers.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以色列王亚哈第四年，亚撒的儿子约沙法登基作了犹大王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Jehoshaphat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become king over Judah in the fourth year of Ahab king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约沙法登基的时候，年三十五岁，在耶路撒冷作王二十五年。他母亲名叫阿苏巴，乃示利希的女儿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Jehoshaphat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thirty-five years old when he became king, and he reigned twenty-five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Azubah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Shilhi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约沙法行他父亲亚撒所行的道，不偏离左右，行耶和华眼中看为正的事，只是邱坛还没有废去，百姓仍在那里献祭烧香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walked in all the ways of his father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did not turn aside from them, doing what was right in the eyes of the Lord. Nevertheless the high places were not taken away, for the people offered sacrifices and burned incense on the high places.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约沙法与以色列王和好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Jehoshaphat made peace with the king of Israel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约沙法其余的事和他所显出的勇力，并他怎样争战，都写在犹大列王记上。</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Jehoshaphat, the might that he showed, and how he made war, 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约沙法将他父亲亚撒在世所剩下的娈童，都从国中除去了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rest of the perverted persons, who remained in the days of his father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banished from the land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那时，以东没有王，有总督治理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then no king in Edom, only a deputy of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约沙法制造他施船只，要往俄斐去，将金子运来；只是没有去，因为船在以旬迦别破坏了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Jehoshaphat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made merchant ships to go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Ophir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gold; but they never sailed, for the ships were wrecked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Ezion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Geber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亚哈的儿子亚哈谢对约沙法说：“容我的仆人和你的仆人坐船同去吧！”约沙法却不肯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Ahab said to Jehoshaphat, “Let my servants go with your servants in the ships.” But Jehoshaphat would not.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约沙法与列祖同睡，葬在大卫城他列祖的坟地里。他儿子约兰接续他作王。</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Jehoshaphat rested with his fathers, and was buried with his fathers in the City of David his father.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犹大王约沙法十七年，亚哈的儿子亚哈谢在撒玛利亚登基，作以色列王共二年。</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Ahab became king over Israel in Samaria in the seventeenth year of Jehoshaphat king of Judah, and reigned two years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他行耶和华眼中看为恶的事，效法他的父母，又行尼八的儿子耶罗波安使以色列人陷在罪里的事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evil in the sight of the Lord, and walked in the way of his father and in the way of his mother and in the way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他照他父亲一切所行的，侍奉敬拜巴力，惹耶和华以色列　神的怒气。</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he served Baal and worshiped him, and provoked the Lord God of Israel to anger, according to all that his father had done.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亚哈准备与亚兰人开战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在约沙法</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建议下，亚哈求问神的先知（</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5-28</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亚</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哈的先知（以西底家为代表）鼓励</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亚哈开仗（</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神的先知米该雅预言亚哈将</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死于战场（</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15-18</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a:t>
            </a:r>
          </a:p>
          <a:p>
            <a:pPr marL="457200" lvl="1" indent="0" algn="just">
              <a:lnSpc>
                <a:spcPct val="150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指责</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亚哈被他的假先知所欺骗（</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19-23</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节）。西底家与米该雅争执（</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米该雅被亚哈关进监狱（</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26-28</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a:t>
            </a: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亚哈准备与亚兰人开战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亚哈与亚兰人的战争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29-40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marL="457200" lvl="1" indent="0" algn="just">
              <a:lnSpc>
                <a:spcPct val="120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改装上阵的亚哈王依然被杀</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概述犹大王约沙法的良善统治（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41-50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概述以色列王亚哈谢（亚哈的儿子）的罪恶统治（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51-53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约沙法对以色列王说：“请你先求问耶和华。”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Also Jehoshaphat said to the king of Israel, “Please inquire for the word of the Lord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于是以色列王招聚先知，约有四百人，问他们说：“我上去攻取基列的拉末可以不可以？”他们说：“可以上去，因为主必将那城交在王的手里。”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of Israel gathered the prophets together, about four hundred men, and said to them, “Shall I go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to fight, or shall I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refrain?”So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they said, “Go up, for the Lord will deliver it into the hand of the king.”</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王”的先知与神的先知</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400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名王的先知</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讨王的喜悦</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假借神之名，偷窃神的话语</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伪造记号来佐证假预言</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人数</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众多</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王”的先知与神的先知</a:t>
            </a:r>
          </a:p>
          <a:p>
            <a:pPr algn="just">
              <a:lnSpc>
                <a:spcPct val="15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的先知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米该雅</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被人承认</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被人厌恶</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被人试探</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传讲神真实的话语（不迎合取悦人）</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预言真实的事实</a:t>
            </a:r>
          </a:p>
        </p:txBody>
      </p:sp>
    </p:spTree>
    <p:extLst>
      <p:ext uri="{BB962C8B-B14F-4D97-AF65-F5344CB8AC3E}">
        <p14:creationId xmlns:p14="http://schemas.microsoft.com/office/powerpoint/2010/main" val="42908864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为什么允许、甚至“差派”谎言的灵？（王上</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22:19–23</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神任凭一些人自取灭亡（进入他们自己所选择的道路</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人喜欢谎言、假先知，神就许可谎言进入他们的心</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假先知被“谎言的灵”感动说话</a:t>
            </a:r>
          </a:p>
          <a:p>
            <a:pPr algn="just">
              <a:lnSpc>
                <a:spcPct val="15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922256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27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27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27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2700" b="1" kern="100" dirty="0" smtClean="0">
                <a:latin typeface="微软雅黑" panose="020B0503020204020204" pitchFamily="34" charset="-122"/>
                <a:ea typeface="微软雅黑" panose="020B0503020204020204" pitchFamily="34" charset="-122"/>
                <a:cs typeface="Calibri" panose="020F0502020204030204" pitchFamily="34" charset="0"/>
              </a:rPr>
              <a:t>本章</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的假先知所说的话并不是他们自己的捏造，也是受感说话，不过是被神所许可的“谎言的灵”所感动说话。他们自己能判断出感动他们说话的是“谎言的灵”吗？他们应该为这谎言负责任吗？</a:t>
            </a:r>
          </a:p>
          <a:p>
            <a:pPr marL="514350" indent="-514350" algn="just">
              <a:lnSpc>
                <a:spcPct val="120000"/>
              </a:lnSpc>
              <a:buAutoNum type="arabicParenR"/>
            </a:pPr>
            <a:r>
              <a:rPr lang="zh-CN" altLang="en-US" sz="2700" b="1" kern="100" dirty="0" smtClean="0">
                <a:latin typeface="微软雅黑" panose="020B0503020204020204" pitchFamily="34" charset="-122"/>
                <a:ea typeface="微软雅黑" panose="020B0503020204020204" pitchFamily="34" charset="-122"/>
                <a:cs typeface="Calibri" panose="020F0502020204030204" pitchFamily="34" charset="0"/>
              </a:rPr>
              <a:t>请</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列举在当今教会，乃至世界，“人想听什么，就会听到什么”的现象？为什么会有这样的现象出现？会带来怎样的危险？</a:t>
            </a:r>
          </a:p>
          <a:p>
            <a:pPr marL="514350" indent="-514350" algn="just">
              <a:lnSpc>
                <a:spcPct val="120000"/>
              </a:lnSpc>
              <a:buAutoNum type="arabicParenR"/>
            </a:pPr>
            <a:r>
              <a:rPr lang="zh-CN" altLang="en-US" sz="2700" b="1" kern="100" dirty="0" smtClean="0">
                <a:latin typeface="微软雅黑" panose="020B0503020204020204" pitchFamily="34" charset="-122"/>
                <a:ea typeface="微软雅黑" panose="020B0503020204020204" pitchFamily="34" charset="-122"/>
                <a:cs typeface="Calibri" panose="020F0502020204030204" pitchFamily="34" charset="0"/>
              </a:rPr>
              <a:t>自己</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是否有过被“灵”感动，得到某种启示和带领，得到某些话语，但是后来发现当时并不是被圣灵感动。分享自己当时为什么会得到这些所谓的“感动”？</a:t>
            </a:r>
          </a:p>
          <a:p>
            <a:pPr marL="514350" indent="-514350" algn="just">
              <a:lnSpc>
                <a:spcPct val="100000"/>
              </a:lnSpc>
              <a:buAutoNum type="arabicParenR"/>
            </a:pPr>
            <a:r>
              <a:rPr lang="zh-CN" altLang="en-US" sz="2700" b="1" kern="100" dirty="0" smtClean="0">
                <a:latin typeface="微软雅黑" panose="020B0503020204020204" pitchFamily="34" charset="-122"/>
                <a:ea typeface="微软雅黑" panose="020B0503020204020204" pitchFamily="34" charset="-122"/>
                <a:cs typeface="Calibri" panose="020F0502020204030204" pitchFamily="34" charset="0"/>
              </a:rPr>
              <a:t>有人</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说存在“西底家式”和“米该雅式”两类基督徒，讨论两类“基督徒”的异同之处？</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约沙法说：“这里不是还有耶和华的先知，我们可以求问他吗？”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Jehoshaphat said, “Is there not still a prophet of the Lord here, that we may inquire of Him?”</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以色列王对约沙法说：“还有一个人，是音拉的儿子米该雅，我们可以托他求问耶和华。只是我恨他，因为他指着我所说的预言，不说吉语，单说凶言。”约沙法说：“王不必这样说。</a:t>
            </a:r>
            <a:r>
              <a:rPr lang="zh-CN" altLang="en-US" sz="29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king of Israel said to Jehoshaphat, “There is still one man,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Imlah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by whom we may inquire of the Lord; but I hate him, because he does not prophesy good concerning me, but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evil.”And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Jehoshaphat said, “Let not the king say such things!”</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以色列王就召了一个太监来，说：“你快去，将音拉的儿子米该雅召来。”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of Israel called an officer and said, “Bring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Imlah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quickly!”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以色列王和犹大王约沙法在撒玛利亚城门前的空场上，各穿朝服，坐在位上。所有的先知都在他们面前说预言。</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of Israel and Jehoshaphat the king of Judah, having put on their robes, sat each on his throne, at a threshing floor at the entrance of the gate of Samaria; and all the prophets prophesied before them.</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基拿拿的儿子西底家造了两个铁角，说：“耶和华如此说：‘你要用这角抵触亚兰人，直到将他们灭尽。’”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Zedekiah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Chenaanah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made horns of iron for himself; and he said, “Thus says the Lord: ‘With these you shall gore the Syrians until they are destroyed.’”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所有的先知也都这样预言说：“可以上基列的拉末去，必然得胜，因为耶和华必将那城交在王的手中。”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prophets prophesied so, saying, “Go up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and prosper, for the Lord will deliver it into the king’s hand.”</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那去召米该雅的使者对米该雅说；“众先知一口同音地都向王说吉言，你不如与他们说一样的话，也说吉言。”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messenger who had gone to call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spoke to him, saying, “Now listen, the words of the prophets with one accord encourage the king. Please, let your word be like the word of one of them, and speak encouragement.”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米该雅说：“我指着永生的耶和华起誓，耶和华对我说什么，我就说什么。”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“As the Lord lives, whatever the Lord says to me, that I will speak.”</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米该雅到王面前，王问他说：“米该雅啊，我们上去攻取基列的拉末可以不可以？”他回答说：“可以上去，必然得胜，耶和华必将那城交在王的手中。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came to the king; and the king said to him,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shall we go to war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Gilead, or shall we refrain</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answered him, “Go and prosper, for the Lord will deliver it into the hand of the king!”</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王对他说：“我当嘱咐你几次，你才奉耶和华的名向我说实话呢？”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said to him, “How many times shall I make you swear that you tell me nothing but the truth in the name of the Lord?”</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22:1-53】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米该雅说：“我看见以色列众民散在山上，如同没有牧人的羊群一般。耶和华说：‘这民没有主人，他们可以平平安安地各归各家去。’”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“I saw all Israel scattered on the mountains, as sheep that have no shepherd. And the Lord said, ‘These have no master. Let each return to his house in peace.’”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以色列王对约沙法说：“我岂没有告诉你，这人指着我所说的预言，不说吉语，单说凶言吗？”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of Israel said to Jehoshaphat, “Did I not tell you he would not prophesy good concerning me, but evil?”</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56236</TotalTime>
  <Words>3463</Words>
  <Application>Microsoft Office PowerPoint</Application>
  <PresentationFormat>全屏显示(4:3)</PresentationFormat>
  <Paragraphs>163</Paragraphs>
  <Slides>33</Slides>
  <Notes>0</Notes>
  <HiddenSlides>0</HiddenSlides>
  <MMClips>0</MMClips>
  <ScaleCrop>false</ScaleCrop>
  <HeadingPairs>
    <vt:vector size="4" baseType="variant">
      <vt:variant>
        <vt:lpstr>主题</vt:lpstr>
      </vt:variant>
      <vt:variant>
        <vt:i4>1</vt:i4>
      </vt:variant>
      <vt:variant>
        <vt:lpstr>幻灯片标题</vt:lpstr>
      </vt:variant>
      <vt:variant>
        <vt:i4>33</vt:i4>
      </vt:variant>
    </vt:vector>
  </HeadingPairs>
  <TitlesOfParts>
    <vt:vector size="34"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2397</cp:revision>
  <dcterms:created xsi:type="dcterms:W3CDTF">2014-02-25T17:54:08Z</dcterms:created>
  <dcterms:modified xsi:type="dcterms:W3CDTF">2025-11-22T00:35:23Z</dcterms:modified>
</cp:coreProperties>
</file>