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451" r:id="rId2"/>
    <p:sldMasterId id="2147487463" r:id="rId3"/>
  </p:sldMasterIdLst>
  <p:notesMasterIdLst>
    <p:notesMasterId r:id="rId27"/>
  </p:notesMasterIdLst>
  <p:sldIdLst>
    <p:sldId id="4350" r:id="rId4"/>
    <p:sldId id="4351" r:id="rId5"/>
    <p:sldId id="4352" r:id="rId6"/>
    <p:sldId id="4353" r:id="rId7"/>
    <p:sldId id="4346" r:id="rId8"/>
    <p:sldId id="4347" r:id="rId9"/>
    <p:sldId id="4348" r:id="rId10"/>
    <p:sldId id="4349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4355" r:id="rId21"/>
    <p:sldId id="4356" r:id="rId22"/>
    <p:sldId id="256" r:id="rId23"/>
    <p:sldId id="257" r:id="rId24"/>
    <p:sldId id="258" r:id="rId25"/>
    <p:sldId id="4354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2" autoAdjust="0"/>
    <p:restoredTop sz="85214" autoAdjust="0"/>
  </p:normalViewPr>
  <p:slideViewPr>
    <p:cSldViewPr>
      <p:cViewPr varScale="1">
        <p:scale>
          <a:sx n="58" d="100"/>
          <a:sy n="58" d="100"/>
        </p:scale>
        <p:origin x="9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a8f21065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a8f21065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aa8f210651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aa8f210651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aa8f210651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aa8f210651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aa8f210651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aa8f210651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aa8f210651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aa8f210651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a8f21065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a8f210651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a8f210651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a8f210651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a8f210651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aa8f210651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aa8f21065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aa8f210651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a8f21065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a8f21065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aa8f210651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aa8f210651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a8f210651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a8f210651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aa8f21065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aa8f210651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38534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5852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0774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9857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1177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77828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12428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4291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19374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53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875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686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7033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0581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04744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6144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00090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670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86884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029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02986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7452" r:id="rId1"/>
    <p:sldLayoutId id="2147487455" r:id="rId2"/>
    <p:sldLayoutId id="2147487456" r:id="rId3"/>
    <p:sldLayoutId id="2147487457" r:id="rId4"/>
    <p:sldLayoutId id="2147487458" r:id="rId5"/>
    <p:sldLayoutId id="2147487459" r:id="rId6"/>
    <p:sldLayoutId id="2147487460" r:id="rId7"/>
    <p:sldLayoutId id="2147487461" r:id="rId8"/>
    <p:sldLayoutId id="2147487462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94000">
              <a:srgbClr val="F27300"/>
            </a:gs>
            <a:gs pos="99000">
              <a:srgbClr val="FFC000"/>
            </a:gs>
            <a:gs pos="100000">
              <a:srgbClr val="4D080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221F-A712-4D03-A39F-1A391A5DC30A}" type="datetimeFigureOut">
              <a:rPr lang="zh-CN" altLang="en-US" smtClean="0"/>
              <a:t>2025/11/28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D911C-375D-4529-8037-A1CE136D98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406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64" r:id="rId1"/>
    <p:sldLayoutId id="2147487465" r:id="rId2"/>
    <p:sldLayoutId id="2147487466" r:id="rId3"/>
    <p:sldLayoutId id="2147487467" r:id="rId4"/>
    <p:sldLayoutId id="2147487468" r:id="rId5"/>
    <p:sldLayoutId id="2147487469" r:id="rId6"/>
    <p:sldLayoutId id="2147487470" r:id="rId7"/>
    <p:sldLayoutId id="2147487471" r:id="rId8"/>
    <p:sldLayoutId id="2147487472" r:id="rId9"/>
    <p:sldLayoutId id="2147487473" r:id="rId10"/>
    <p:sldLayoutId id="21474874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8d1e7a066651c20f9bffd0efedf24413559fde646b6bdb0fd6835e4effdfdae1JmltdHM9MTc2NDIwMTYwMA&amp;ptn=3&amp;ver=2&amp;hsh=4&amp;fclid=28845c95-0988-616c-222d-4a92089860b1&amp;psq=%e5%a5%87%e5%bc%82%e6%81%a9%e5%85%b8%e6%ad%8c%e8%af%8d%e8%8b%b1%e6%96%87&amp;u=a1aHR0cHM6Ly93d3cuZG91YmFuLmNvbS9ub3RlLzc1OTIyMjExNS8&amp;ntb=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C51EE-AA7C-798A-41EB-53130F8D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26" name="Picture 2" descr="A thanksgiving invitation with pumpkins and flowers&#10;&#10;AI-generated content may be incorrect.">
            <a:extLst>
              <a:ext uri="{FF2B5EF4-FFF2-40B4-BE49-F238E27FC236}">
                <a16:creationId xmlns:a16="http://schemas.microsoft.com/office/drawing/2014/main" id="{83A703BB-2F16-C74F-DBA0-864C3F29D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592" y="136524"/>
            <a:ext cx="5065230" cy="658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877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>
            <a:spLocks noGrp="1"/>
          </p:cNvSpPr>
          <p:nvPr>
            <p:ph type="ctrTitle"/>
          </p:nvPr>
        </p:nvSpPr>
        <p:spPr>
          <a:xfrm>
            <a:off x="311708" y="16018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" dirty="0"/>
              <a:t>献上感恩的心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>
            <a:spLocks noGrp="1"/>
          </p:cNvSpPr>
          <p:nvPr>
            <p:ph type="ctrTitle"/>
          </p:nvPr>
        </p:nvSpPr>
        <p:spPr>
          <a:xfrm>
            <a:off x="303000" y="2438400"/>
            <a:ext cx="8841000" cy="395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3600" dirty="0"/>
              <a:t>獻上感恩的心，歸給至聖全能神；因祂賜下獨生子主耶穌基督。</a:t>
            </a:r>
            <a:endParaRPr sz="3600" dirty="0"/>
          </a:p>
          <a:p>
            <a:r>
              <a:rPr lang="en" sz="3600" dirty="0"/>
              <a:t>獻上感恩的心，歸給至聖全能神；因祂賜下獨生子主耶穌基督。</a:t>
            </a:r>
            <a:endParaRPr sz="3600" dirty="0"/>
          </a:p>
          <a:p>
            <a:r>
              <a:rPr lang="en" sz="3600" dirty="0"/>
              <a:t>如今軟弱者已得剛強，貧窮者已成富足，</a:t>
            </a:r>
            <a:endParaRPr sz="3600" dirty="0"/>
          </a:p>
          <a:p>
            <a:r>
              <a:rPr lang="en" sz="3600" dirty="0"/>
              <a:t>都因為主已成就了大事。</a:t>
            </a:r>
            <a:endParaRPr sz="3600" dirty="0"/>
          </a:p>
          <a:p>
            <a:r>
              <a:rPr lang="en" sz="3600" dirty="0"/>
              <a:t>如今軟弱者能變剛強，貧窮者成為富足，</a:t>
            </a:r>
            <a:endParaRPr sz="3600" dirty="0"/>
          </a:p>
          <a:p>
            <a:r>
              <a:rPr lang="en" sz="3600" dirty="0"/>
              <a:t>都因為主已成就了大事。</a:t>
            </a:r>
            <a:endParaRPr sz="3600" dirty="0"/>
          </a:p>
          <a:p>
            <a:endParaRPr sz="3600" dirty="0"/>
          </a:p>
          <a:p>
            <a:pPr algn="l"/>
            <a:r>
              <a:rPr lang="en" sz="3600" dirty="0"/>
              <a:t>                                 1/2</a:t>
            </a:r>
            <a:endParaRPr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>
            <a:spLocks noGrp="1"/>
          </p:cNvSpPr>
          <p:nvPr>
            <p:ph type="ctrTitle"/>
          </p:nvPr>
        </p:nvSpPr>
        <p:spPr>
          <a:xfrm>
            <a:off x="279600" y="2362200"/>
            <a:ext cx="8584800" cy="395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3600" dirty="0"/>
              <a:t>獻上感恩的心，歸給至聖全能神；因祂賜下獨生子主耶穌基督。</a:t>
            </a:r>
            <a:endParaRPr sz="3600" dirty="0"/>
          </a:p>
          <a:p>
            <a:pPr>
              <a:buSzPts val="1100"/>
            </a:pPr>
            <a:r>
              <a:rPr lang="en" sz="3600" dirty="0"/>
              <a:t>獻上感恩的心，歸給至聖全能神；因祂賜下獨生子主耶穌基督。</a:t>
            </a:r>
            <a:endParaRPr sz="3600" dirty="0"/>
          </a:p>
          <a:p>
            <a:r>
              <a:rPr lang="en" sz="3600" dirty="0"/>
              <a:t>如今軟弱者已得剛強，貧窮者已成富足，</a:t>
            </a:r>
            <a:endParaRPr sz="3600" dirty="0"/>
          </a:p>
          <a:p>
            <a:r>
              <a:rPr lang="en" sz="3600" dirty="0"/>
              <a:t>都因為主已成就了大事。</a:t>
            </a:r>
            <a:endParaRPr sz="3600" dirty="0"/>
          </a:p>
          <a:p>
            <a:r>
              <a:rPr lang="en" sz="3600" dirty="0"/>
              <a:t>如今軟弱者能變剛強，貧窮者成為富足，</a:t>
            </a:r>
            <a:endParaRPr sz="3600" dirty="0"/>
          </a:p>
          <a:p>
            <a:r>
              <a:rPr lang="en" sz="3600" dirty="0"/>
              <a:t>都因為主已成就了大事。</a:t>
            </a:r>
            <a:endParaRPr sz="3600" dirty="0"/>
          </a:p>
          <a:p>
            <a:r>
              <a:rPr lang="en" sz="3600" dirty="0"/>
              <a:t>感恩，感恩，感---恩。</a:t>
            </a:r>
            <a:endParaRPr sz="3600" dirty="0"/>
          </a:p>
          <a:p>
            <a:pPr>
              <a:buSzPts val="1100"/>
            </a:pPr>
            <a:r>
              <a:rPr lang="en" sz="3600" dirty="0"/>
              <a:t>2/2</a:t>
            </a:r>
            <a:endParaRPr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ctrTitle"/>
          </p:nvPr>
        </p:nvSpPr>
        <p:spPr>
          <a:xfrm>
            <a:off x="311708" y="16018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"/>
              <a:t>成为我异象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>
            <a:spLocks noGrp="1"/>
          </p:cNvSpPr>
          <p:nvPr>
            <p:ph type="ctrTitle"/>
          </p:nvPr>
        </p:nvSpPr>
        <p:spPr>
          <a:xfrm>
            <a:off x="311700" y="5334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1100"/>
            </a:pPr>
            <a:r>
              <a:rPr lang="en" sz="3600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求我心中王 成为我异象</a:t>
            </a:r>
            <a:endParaRPr sz="3600" dirty="0">
              <a:solidFill>
                <a:schemeClr val="tx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我别无爱慕 倠主我景仰</a:t>
            </a:r>
            <a:endParaRPr sz="3600" dirty="0">
              <a:solidFill>
                <a:schemeClr val="tx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充满我思想 我心向往</a:t>
            </a:r>
            <a:endParaRPr sz="3600" dirty="0">
              <a:solidFill>
                <a:schemeClr val="tx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r>
              <a:rPr lang="en" sz="3600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睡着或睡醒 慈容是我光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118" name="Google Shape;118;p25"/>
          <p:cNvSpPr txBox="1">
            <a:spLocks noGrp="1"/>
          </p:cNvSpPr>
          <p:nvPr>
            <p:ph type="subTitle" idx="1"/>
          </p:nvPr>
        </p:nvSpPr>
        <p:spPr>
          <a:xfrm>
            <a:off x="76200" y="2604826"/>
            <a:ext cx="8915400" cy="3719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" sz="3500" dirty="0">
                <a:solidFill>
                  <a:schemeClr val="tx1"/>
                </a:solidFill>
              </a:rPr>
              <a:t>Be Thou my vision, O Lord of my heart</a:t>
            </a:r>
            <a:endParaRPr sz="35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500" dirty="0">
                <a:solidFill>
                  <a:schemeClr val="tx1"/>
                </a:solidFill>
              </a:rPr>
              <a:t>Naught be all else to me, save that Thou art</a:t>
            </a:r>
            <a:endParaRPr sz="35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500" dirty="0">
                <a:solidFill>
                  <a:schemeClr val="tx1"/>
                </a:solidFill>
              </a:rPr>
              <a:t>Thou my best thought, by day or by night</a:t>
            </a:r>
            <a:endParaRPr sz="3500" dirty="0">
              <a:solidFill>
                <a:schemeClr val="tx1"/>
              </a:solidFill>
            </a:endParaRPr>
          </a:p>
          <a:p>
            <a:pPr marL="0" indent="0"/>
            <a:r>
              <a:rPr lang="en" sz="3500" dirty="0">
                <a:solidFill>
                  <a:schemeClr val="tx1"/>
                </a:solidFill>
              </a:rPr>
              <a:t>Waking or sleeping, Thy presence my light</a:t>
            </a:r>
            <a:endParaRPr sz="3500" dirty="0">
              <a:solidFill>
                <a:schemeClr val="tx1"/>
              </a:solidFill>
            </a:endParaRPr>
          </a:p>
          <a:p>
            <a:pPr marL="0" indent="0"/>
            <a:r>
              <a:rPr lang="en" sz="3500" dirty="0">
                <a:solidFill>
                  <a:schemeClr val="tx1"/>
                </a:solidFill>
              </a:rPr>
              <a:t>1/4</a:t>
            </a:r>
            <a:endParaRPr sz="3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ctrTitle"/>
          </p:nvPr>
        </p:nvSpPr>
        <p:spPr>
          <a:xfrm>
            <a:off x="457200" y="4572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成为我智慧 成为我箴言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我愿常跟随 祢在我身边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祢是我天父 我是祢子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祢常居我心 我与祢合一</a:t>
            </a:r>
            <a:endParaRPr sz="3600" dirty="0"/>
          </a:p>
        </p:txBody>
      </p:sp>
      <p:sp>
        <p:nvSpPr>
          <p:cNvPr id="124" name="Google Shape;124;p26"/>
          <p:cNvSpPr txBox="1">
            <a:spLocks noGrp="1"/>
          </p:cNvSpPr>
          <p:nvPr>
            <p:ph type="subTitle" idx="1"/>
          </p:nvPr>
        </p:nvSpPr>
        <p:spPr>
          <a:xfrm>
            <a:off x="349352" y="2819400"/>
            <a:ext cx="8520600" cy="3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Be Thou my wisdom, and Thou my true word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I ever with Thee and Thou with me, Lord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Thou my great Father, and I Thy true son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Thou in me dwelling and I with Thee one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2/4</a:t>
            </a: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"/>
          <p:cNvSpPr txBox="1">
            <a:spLocks noGrp="1"/>
          </p:cNvSpPr>
          <p:nvPr>
            <p:ph type="ctrTitle"/>
          </p:nvPr>
        </p:nvSpPr>
        <p:spPr>
          <a:xfrm>
            <a:off x="311700" y="4876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我不求虚名 也不求富有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祢是我基业 从今到永久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倠祢在我心 永远居首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天上大君王 祢是我万有</a:t>
            </a:r>
            <a:endParaRPr sz="3600" dirty="0"/>
          </a:p>
        </p:txBody>
      </p:sp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381000" y="2636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Riches I heed not, nor vain, empty praise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Thou mine inheritance, now and always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Thou and Thou only first in my heart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High King of heaven, my treasure Thou art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3/4</a:t>
            </a: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>
            <a:spLocks noGrp="1"/>
          </p:cNvSpPr>
          <p:nvPr>
            <p:ph type="ctrTitle"/>
          </p:nvPr>
        </p:nvSpPr>
        <p:spPr>
          <a:xfrm>
            <a:off x="347559" y="4572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天上大君王 光明的太阳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容我享天乐 我已打胜仗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>
              <a:buSzPts val="1100"/>
            </a:pPr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我心属祢心 永无变更</a:t>
            </a:r>
            <a:endParaRPr sz="36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r>
              <a:rPr lang="en" sz="3600" dirty="0">
                <a:latin typeface="Microsoft Yahei"/>
                <a:ea typeface="Microsoft Yahei"/>
                <a:cs typeface="Microsoft Yahei"/>
                <a:sym typeface="Microsoft Yahei"/>
              </a:rPr>
              <a:t>万有的主宰 成为我异象</a:t>
            </a:r>
            <a:endParaRPr sz="3600" dirty="0"/>
          </a:p>
        </p:txBody>
      </p:sp>
      <p:sp>
        <p:nvSpPr>
          <p:cNvPr id="136" name="Google Shape;136;p28"/>
          <p:cNvSpPr txBox="1">
            <a:spLocks noGrp="1"/>
          </p:cNvSpPr>
          <p:nvPr>
            <p:ph type="subTitle" idx="1"/>
          </p:nvPr>
        </p:nvSpPr>
        <p:spPr>
          <a:xfrm>
            <a:off x="347559" y="2636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High King of heaven, my victory won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May I reach heaven’s joys, O bright heaven’s sun</a:t>
            </a:r>
            <a:endParaRPr sz="3600" dirty="0">
              <a:solidFill>
                <a:schemeClr val="tx1"/>
              </a:solidFill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en" sz="3600" dirty="0">
                <a:solidFill>
                  <a:schemeClr val="tx1"/>
                </a:solidFill>
              </a:rPr>
              <a:t>Heart of my own heart, whatever befall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Still be my vision, O ruler of all</a:t>
            </a:r>
            <a:endParaRPr sz="3600" dirty="0">
              <a:solidFill>
                <a:schemeClr val="tx1"/>
              </a:solidFill>
            </a:endParaRPr>
          </a:p>
          <a:p>
            <a:pPr marL="0" indent="0"/>
            <a:r>
              <a:rPr lang="en" sz="3600" dirty="0">
                <a:solidFill>
                  <a:schemeClr val="tx1"/>
                </a:solidFill>
              </a:rPr>
              <a:t>4/4</a:t>
            </a: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0AB1-9381-8EBA-35D7-AEA0B054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590800"/>
            <a:ext cx="7772400" cy="1362075"/>
          </a:xfrm>
        </p:spPr>
        <p:txBody>
          <a:bodyPr/>
          <a:lstStyle/>
          <a:p>
            <a:pPr algn="ctr"/>
            <a:r>
              <a:rPr lang="en" dirty="0"/>
              <a:t>见证分享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5D723-2CEF-0CE1-68BC-57C7E5462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21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27616-9DF2-69F8-A898-D3489826D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8168C-912C-6F9C-696D-A619C53E7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590800"/>
            <a:ext cx="7772400" cy="1362075"/>
          </a:xfrm>
        </p:spPr>
        <p:txBody>
          <a:bodyPr/>
          <a:lstStyle/>
          <a:p>
            <a:pPr algn="ctr"/>
            <a:r>
              <a:rPr lang="en" dirty="0">
                <a:latin typeface="+mn-ea"/>
                <a:ea typeface="+mn-ea"/>
              </a:rPr>
              <a:t>2025感恩节</a:t>
            </a:r>
            <a:r>
              <a:rPr lang="zh-CN" altLang="en-US" dirty="0">
                <a:latin typeface="+mn-ea"/>
                <a:ea typeface="+mn-ea"/>
              </a:rPr>
              <a:t>短</a:t>
            </a:r>
            <a:r>
              <a:rPr lang="en" dirty="0">
                <a:latin typeface="+mn-ea"/>
                <a:ea typeface="+mn-ea"/>
              </a:rPr>
              <a:t>讲</a:t>
            </a:r>
            <a:endParaRPr lang="en-US" dirty="0">
              <a:latin typeface="+mn-ea"/>
              <a:ea typeface="+mn-ea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FF1FF2-8C26-21F8-4F7F-4611D96C8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8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4;p13">
            <a:extLst>
              <a:ext uri="{FF2B5EF4-FFF2-40B4-BE49-F238E27FC236}">
                <a16:creationId xmlns:a16="http://schemas.microsoft.com/office/drawing/2014/main" id="{6321BF73-99CB-44D2-E55C-1D748B46203B}"/>
              </a:ext>
            </a:extLst>
          </p:cNvPr>
          <p:cNvSpPr txBox="1">
            <a:spLocks/>
          </p:cNvSpPr>
          <p:nvPr/>
        </p:nvSpPr>
        <p:spPr>
          <a:xfrm>
            <a:off x="311708" y="16018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anose="02020500000000000000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anose="02020500000000000000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anose="02020500000000000000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anose="02020500000000000000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zh-CN" altLang="en-US" sz="8000" b="1" dirty="0">
                <a:latin typeface="+mn-ea"/>
                <a:ea typeface="+mn-ea"/>
              </a:rPr>
              <a:t>感恩节聚会</a:t>
            </a:r>
          </a:p>
        </p:txBody>
      </p:sp>
      <p:sp>
        <p:nvSpPr>
          <p:cNvPr id="4" name="Google Shape;55;p13">
            <a:extLst>
              <a:ext uri="{FF2B5EF4-FFF2-40B4-BE49-F238E27FC236}">
                <a16:creationId xmlns:a16="http://schemas.microsoft.com/office/drawing/2014/main" id="{65B96F46-0F42-034F-E104-B01AA6E45958}"/>
              </a:ext>
            </a:extLst>
          </p:cNvPr>
          <p:cNvSpPr txBox="1">
            <a:spLocks/>
          </p:cNvSpPr>
          <p:nvPr/>
        </p:nvSpPr>
        <p:spPr>
          <a:xfrm>
            <a:off x="311700" y="36913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"/>
              <a:t>11/28/2025</a:t>
            </a:r>
          </a:p>
        </p:txBody>
      </p:sp>
    </p:spTree>
    <p:extLst>
      <p:ext uri="{BB962C8B-B14F-4D97-AF65-F5344CB8AC3E}">
        <p14:creationId xmlns:p14="http://schemas.microsoft.com/office/powerpoint/2010/main" val="2885920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267744" y="5733256"/>
            <a:ext cx="3235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2025 BCCC</a:t>
            </a:r>
            <a:endParaRPr kumimoji="0" lang="zh-CN" altLang="en-US" sz="5400" b="1" i="0" u="none" strike="noStrike" kern="1200" cap="none" spc="0" normalizeH="0" baseline="0" noProof="0" dirty="0">
              <a:ln w="31550" cmpd="sng">
                <a:gradFill>
                  <a:gsLst>
                    <a:gs pos="70000">
                      <a:srgbClr val="F79646">
                        <a:shade val="50000"/>
                        <a:satMod val="190000"/>
                      </a:srgbClr>
                    </a:gs>
                    <a:gs pos="0">
                      <a:srgbClr val="F79646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F79646">
                  <a:tint val="15000"/>
                  <a:satMod val="200000"/>
                </a:srgb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1623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856984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【</a:t>
            </a:r>
            <a:r>
              <a:rPr kumimoji="0" lang="zh-CN" altLang="en-US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约翰一书 </a:t>
            </a:r>
            <a:r>
              <a:rPr kumimoji="0" lang="en-US" altLang="zh-CN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1 John 3:16a】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主为我们舍命，我们从此就知道何为爱</a:t>
            </a:r>
            <a:r>
              <a:rPr kumimoji="0" lang="en-US" altLang="zh-CN" sz="34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……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4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By this we know love, because He laid down His life for us….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860000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【</a:t>
            </a:r>
            <a:r>
              <a:rPr kumimoji="0" lang="zh-CN" altLang="en-US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罗马书 </a:t>
            </a:r>
            <a:r>
              <a:rPr kumimoji="0" lang="en-US" altLang="zh-CN" sz="34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Romans 5:8】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惟有基督在我们还作罪人的时候为我们死，　神的爱就在此向我们显明了。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4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But God demonstrates His own love toward us, in that while we were still sinners, Christ died for us.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509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784976" cy="4957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8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【</a:t>
            </a:r>
            <a:r>
              <a:rPr kumimoji="0" lang="zh-CN" altLang="en-US" sz="38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约翰福音 </a:t>
            </a:r>
            <a:r>
              <a:rPr kumimoji="0" lang="en-US" altLang="zh-CN" sz="3800" b="1" i="0" u="sng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John 3:16】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神爱世人，甚至将祂的独生子赐给他们，叫一切信祂的，不至灭亡，反得永生。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800" b="1" i="0" u="none" strike="noStrike" kern="1200" cap="none" spc="0" normalizeH="0" baseline="0" noProof="0" dirty="0">
                <a:ln>
                  <a:noFill/>
                </a:ln>
                <a:solidFill>
                  <a:srgbClr val="860000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rPr>
              <a:t>For God so loved the world, that He gave His only begotten Son, that whoever believes in Him shall not perish, but have eternal life.</a:t>
            </a:r>
          </a:p>
        </p:txBody>
      </p:sp>
    </p:spTree>
    <p:extLst>
      <p:ext uri="{BB962C8B-B14F-4D97-AF65-F5344CB8AC3E}">
        <p14:creationId xmlns:p14="http://schemas.microsoft.com/office/powerpoint/2010/main" val="1603210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B6BF5-5D5B-8C21-0C91-344CE308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5146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" sz="4800" dirty="0"/>
              <a:t>感恩在心，荣耀归主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2191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3E1943-94FF-6B4B-A70B-4A0752D3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Google Shape;60;p14">
            <a:extLst>
              <a:ext uri="{FF2B5EF4-FFF2-40B4-BE49-F238E27FC236}">
                <a16:creationId xmlns:a16="http://schemas.microsoft.com/office/drawing/2014/main" id="{84FF98AF-3C9C-0831-22D8-BF56A7DE7600}"/>
              </a:ext>
            </a:extLst>
          </p:cNvPr>
          <p:cNvSpPr txBox="1">
            <a:spLocks/>
          </p:cNvSpPr>
          <p:nvPr/>
        </p:nvSpPr>
        <p:spPr>
          <a:xfrm>
            <a:off x="311700" y="342900"/>
            <a:ext cx="8520600" cy="5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</a:pPr>
            <a:r>
              <a:rPr lang="zh-CN" altLang="en-US" dirty="0">
                <a:solidFill>
                  <a:schemeClr val="dk1"/>
                </a:solidFill>
              </a:rPr>
              <a:t>“凡事谢恩，因为这是神在基督耶稣里向你们所定的旨意。”</a:t>
            </a:r>
          </a:p>
          <a:p>
            <a:pPr marL="0" indent="0">
              <a:lnSpc>
                <a:spcPct val="80000"/>
              </a:lnSpc>
            </a:pPr>
            <a:r>
              <a:rPr lang="en-US" altLang="zh-CN" dirty="0">
                <a:solidFill>
                  <a:schemeClr val="dk1"/>
                </a:solidFill>
              </a:rPr>
              <a:t>(</a:t>
            </a:r>
            <a:r>
              <a:rPr lang="zh-CN" altLang="en-US" dirty="0">
                <a:solidFill>
                  <a:schemeClr val="dk1"/>
                </a:solidFill>
              </a:rPr>
              <a:t>帖撒罗尼迦前书 </a:t>
            </a:r>
            <a:r>
              <a:rPr lang="en-US" altLang="zh-CN" dirty="0">
                <a:solidFill>
                  <a:schemeClr val="dk1"/>
                </a:solidFill>
              </a:rPr>
              <a:t>5:18)</a:t>
            </a:r>
          </a:p>
          <a:p>
            <a:pPr marL="0" indent="0">
              <a:lnSpc>
                <a:spcPct val="80000"/>
              </a:lnSpc>
            </a:pPr>
            <a:endParaRPr lang="zh-CN" altLang="en-US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en-US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In everything give praise: for this is the purpose of God in Christ Jesus for you.</a:t>
            </a:r>
          </a:p>
          <a:p>
            <a:pPr marL="0" indent="0">
              <a:lnSpc>
                <a:spcPct val="80000"/>
              </a:lnSpc>
              <a:buClr>
                <a:schemeClr val="dk1"/>
              </a:buClr>
              <a:buSzPts val="1100"/>
            </a:pPr>
            <a:endParaRPr lang="en-US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indent="0">
              <a:lnSpc>
                <a:spcPct val="80000"/>
              </a:lnSpc>
            </a:pPr>
            <a:r>
              <a:rPr lang="en-US" dirty="0">
                <a:solidFill>
                  <a:schemeClr val="dk1"/>
                </a:solidFill>
              </a:rPr>
              <a:t>“</a:t>
            </a:r>
            <a:r>
              <a:rPr lang="zh-CN" altLang="en-US" dirty="0">
                <a:solidFill>
                  <a:schemeClr val="dk1"/>
                </a:solidFill>
              </a:rPr>
              <a:t>当称谢进入他的门，当赞美进入他的院</a:t>
            </a:r>
            <a:r>
              <a:rPr lang="en-US" altLang="zh-CN" dirty="0">
                <a:solidFill>
                  <a:schemeClr val="dk1"/>
                </a:solidFill>
              </a:rPr>
              <a:t>;</a:t>
            </a:r>
            <a:r>
              <a:rPr lang="zh-CN" altLang="en-US" dirty="0">
                <a:solidFill>
                  <a:schemeClr val="dk1"/>
                </a:solidFill>
              </a:rPr>
              <a:t>当感谢他，称颂他的名。”</a:t>
            </a:r>
          </a:p>
          <a:p>
            <a:pPr marL="0" indent="0">
              <a:lnSpc>
                <a:spcPct val="80000"/>
              </a:lnSpc>
            </a:pPr>
            <a:r>
              <a:rPr lang="zh-CN" altLang="en-US" dirty="0">
                <a:solidFill>
                  <a:schemeClr val="dk1"/>
                </a:solidFill>
              </a:rPr>
              <a:t>（诗篇 </a:t>
            </a:r>
            <a:r>
              <a:rPr lang="en-US" altLang="zh-CN" dirty="0">
                <a:solidFill>
                  <a:schemeClr val="dk1"/>
                </a:solidFill>
              </a:rPr>
              <a:t>100:4</a:t>
            </a:r>
            <a:r>
              <a:rPr lang="zh-CN" altLang="en-US" dirty="0">
                <a:solidFill>
                  <a:schemeClr val="dk1"/>
                </a:solidFill>
              </a:rPr>
              <a:t>）</a:t>
            </a:r>
          </a:p>
          <a:p>
            <a:pPr marL="0" indent="0">
              <a:lnSpc>
                <a:spcPct val="80000"/>
              </a:lnSpc>
            </a:pPr>
            <a:endParaRPr lang="zh-CN" altLang="en-US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en-US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Come into his doors with joy, and into his house with praise; give him </a:t>
            </a:r>
            <a:r>
              <a:rPr lang="en-US" dirty="0" err="1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honour</a:t>
            </a:r>
            <a:r>
              <a:rPr lang="en-US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, blessing his name.</a:t>
            </a:r>
            <a:endParaRPr lang="en-US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</a:pPr>
            <a:endParaRPr lang="en-US" sz="25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  <a:buClr>
                <a:schemeClr val="dk1"/>
              </a:buClr>
              <a:buSzPts val="1100"/>
            </a:pPr>
            <a:endParaRPr lang="en-US" sz="25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23565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C2722-B9D9-4192-C792-2DA5C585E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" sz="6000" b="1" dirty="0">
                <a:solidFill>
                  <a:schemeClr val="tx1"/>
                </a:solidFill>
              </a:rPr>
              <a:t>诗歌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2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ctrTitle"/>
          </p:nvPr>
        </p:nvSpPr>
        <p:spPr>
          <a:xfrm>
            <a:off x="311708" y="16018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"/>
              <a:t>奇异恩典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ctrTitle"/>
          </p:nvPr>
        </p:nvSpPr>
        <p:spPr>
          <a:xfrm>
            <a:off x="609600" y="1600200"/>
            <a:ext cx="8230500" cy="467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3600" dirty="0"/>
              <a:t>奇異恩典，何等甘甜，我罪已得赦免；</a:t>
            </a:r>
            <a:endParaRPr sz="3600" dirty="0"/>
          </a:p>
          <a:p>
            <a:endParaRPr sz="3600" dirty="0"/>
          </a:p>
          <a:p>
            <a:r>
              <a:rPr lang="en" sz="3600" dirty="0"/>
              <a:t>前我失喪，今被尋回，瞎眼今得看見。</a:t>
            </a:r>
            <a:endParaRPr sz="3600" dirty="0"/>
          </a:p>
          <a:p>
            <a:endParaRPr sz="3600" dirty="0"/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Amazing grace, how sweet the sound； That saved a wretch like me.</a:t>
            </a:r>
            <a:br>
              <a:rPr lang="en" sz="36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I once was lost, but now I'm found; Was blind, but now I see.</a:t>
            </a:r>
            <a:endParaRPr sz="3600" dirty="0">
              <a:latin typeface="Roboto"/>
              <a:ea typeface="Roboto"/>
              <a:cs typeface="Roboto"/>
              <a:sym typeface="Roboto"/>
            </a:endParaRPr>
          </a:p>
          <a:p>
            <a:pPr>
              <a:spcBef>
                <a:spcPts val="600"/>
              </a:spcBef>
            </a:pPr>
            <a:endParaRPr sz="3600" dirty="0"/>
          </a:p>
          <a:p>
            <a:r>
              <a:rPr lang="en" sz="3600" dirty="0"/>
              <a:t>1/4</a:t>
            </a:r>
            <a:endParaRPr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ctrTitle"/>
          </p:nvPr>
        </p:nvSpPr>
        <p:spPr>
          <a:xfrm>
            <a:off x="457200" y="1676400"/>
            <a:ext cx="8520600" cy="476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3600" dirty="0"/>
              <a:t>如此恩典，使我敬畏，使我心得安慰；</a:t>
            </a:r>
            <a:endParaRPr sz="3600" dirty="0"/>
          </a:p>
          <a:p>
            <a:pPr>
              <a:buSzPts val="990"/>
            </a:pPr>
            <a:endParaRPr sz="3600" dirty="0"/>
          </a:p>
          <a:p>
            <a:pPr>
              <a:buSzPts val="990"/>
            </a:pPr>
            <a:r>
              <a:rPr lang="en" sz="3600" dirty="0"/>
              <a:t>初信之時，即蒙恩惠，真是何等寶貴！</a:t>
            </a:r>
            <a:endParaRPr sz="3600" dirty="0"/>
          </a:p>
          <a:p>
            <a:pPr>
              <a:buSzPts val="990"/>
            </a:pPr>
            <a:endParaRPr sz="3600" dirty="0"/>
          </a:p>
          <a:p>
            <a:pPr marL="457200">
              <a:lnSpc>
                <a:spcPct val="115000"/>
              </a:lnSpc>
              <a:spcBef>
                <a:spcPts val="600"/>
              </a:spcBef>
            </a:pP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'Twas grace that taught my heart to fear, And grace my fears relieved;</a:t>
            </a:r>
            <a:br>
              <a:rPr lang="en" sz="36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How precious did that grace appear; The hour I first believed.</a:t>
            </a:r>
            <a:endParaRPr sz="3600" dirty="0">
              <a:latin typeface="Roboto"/>
              <a:ea typeface="Roboto"/>
              <a:cs typeface="Roboto"/>
              <a:sym typeface="Roboto"/>
            </a:endParaRPr>
          </a:p>
          <a:p>
            <a:pPr>
              <a:spcBef>
                <a:spcPts val="600"/>
              </a:spcBef>
              <a:buSzPts val="990"/>
            </a:pPr>
            <a:endParaRPr sz="3600" dirty="0"/>
          </a:p>
          <a:p>
            <a:pPr>
              <a:buSzPts val="990"/>
            </a:pPr>
            <a:r>
              <a:rPr lang="en" sz="3600" dirty="0"/>
              <a:t>2/4</a:t>
            </a:r>
            <a:endParaRPr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ctrTitle"/>
          </p:nvPr>
        </p:nvSpPr>
        <p:spPr>
          <a:xfrm>
            <a:off x="311700" y="1816327"/>
            <a:ext cx="8520600" cy="461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3600" dirty="0"/>
              <a:t>許多危險，試煉網羅，我已安然經過；</a:t>
            </a:r>
            <a:endParaRPr sz="3600" dirty="0"/>
          </a:p>
          <a:p>
            <a:pPr>
              <a:buSzPts val="990"/>
            </a:pPr>
            <a:endParaRPr sz="3600" dirty="0"/>
          </a:p>
          <a:p>
            <a:pPr>
              <a:buSzPts val="990"/>
            </a:pPr>
            <a:r>
              <a:rPr lang="en" sz="3600" dirty="0"/>
              <a:t>靠主恩典，安全不怕，更引導我歸家。</a:t>
            </a:r>
            <a:endParaRPr sz="3600" dirty="0"/>
          </a:p>
          <a:p>
            <a:pPr>
              <a:buSzPts val="990"/>
            </a:pPr>
            <a:endParaRPr sz="3600" dirty="0"/>
          </a:p>
          <a:p>
            <a:pPr marL="457200">
              <a:lnSpc>
                <a:spcPct val="115000"/>
              </a:lnSpc>
              <a:spcBef>
                <a:spcPts val="600"/>
              </a:spcBef>
            </a:pP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Through many dangers, toils, and snares, I have already come;</a:t>
            </a:r>
            <a:br>
              <a:rPr lang="en" sz="36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3600" dirty="0">
                <a:latin typeface="Roboto"/>
                <a:ea typeface="Roboto"/>
                <a:cs typeface="Roboto"/>
                <a:sym typeface="Roboto"/>
              </a:rPr>
              <a:t>'Twas grace that brought me safe thus far, And grace will lead me home.</a:t>
            </a:r>
            <a:endParaRPr sz="3600" dirty="0">
              <a:latin typeface="Roboto"/>
              <a:ea typeface="Roboto"/>
              <a:cs typeface="Roboto"/>
              <a:sym typeface="Roboto"/>
            </a:endParaRPr>
          </a:p>
          <a:p>
            <a:pPr>
              <a:spcBef>
                <a:spcPts val="600"/>
              </a:spcBef>
              <a:buSzPts val="990"/>
            </a:pPr>
            <a:endParaRPr sz="3600" dirty="0"/>
          </a:p>
          <a:p>
            <a:pPr>
              <a:buSzPts val="990"/>
            </a:pPr>
            <a:r>
              <a:rPr lang="en" sz="3600" dirty="0"/>
              <a:t>3/4</a:t>
            </a:r>
            <a:endParaRPr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ctrTitle"/>
          </p:nvPr>
        </p:nvSpPr>
        <p:spPr>
          <a:xfrm>
            <a:off x="311700" y="2121129"/>
            <a:ext cx="8520600" cy="437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3600" dirty="0">
                <a:solidFill>
                  <a:schemeClr val="tx1"/>
                </a:solidFill>
              </a:rPr>
              <a:t>將來禧年，聖徒歡聚，恩光愛誼千年；</a:t>
            </a:r>
            <a:endParaRPr sz="3600" dirty="0">
              <a:solidFill>
                <a:schemeClr val="tx1"/>
              </a:solidFill>
            </a:endParaRPr>
          </a:p>
          <a:p>
            <a:pPr>
              <a:buSzPts val="1100"/>
            </a:pPr>
            <a:endParaRPr sz="3600" dirty="0">
              <a:solidFill>
                <a:schemeClr val="tx1"/>
              </a:solidFill>
            </a:endParaRPr>
          </a:p>
          <a:p>
            <a:pPr>
              <a:buSzPts val="1100"/>
            </a:pPr>
            <a:r>
              <a:rPr lang="en" sz="3600" dirty="0">
                <a:solidFill>
                  <a:schemeClr val="tx1"/>
                </a:solidFill>
              </a:rPr>
              <a:t>喜樂頌讚，在父座前，深望那日快現。</a:t>
            </a:r>
            <a:endParaRPr sz="3600" dirty="0">
              <a:solidFill>
                <a:schemeClr val="tx1"/>
              </a:solidFill>
            </a:endParaRPr>
          </a:p>
          <a:p>
            <a:endParaRPr sz="3600" dirty="0">
              <a:solidFill>
                <a:schemeClr val="tx1"/>
              </a:solidFill>
            </a:endParaRPr>
          </a:p>
          <a:p>
            <a:endParaRPr sz="3600" dirty="0">
              <a:solidFill>
                <a:schemeClr val="tx1"/>
              </a:solidFill>
            </a:endParaRPr>
          </a:p>
          <a:p>
            <a:pPr>
              <a:buSzPts val="1100"/>
            </a:pPr>
            <a:r>
              <a:rPr lang="en" sz="3600" dirty="0">
                <a:solidFill>
                  <a:schemeClr val="tx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sweet the name of Jesus sounds; In a believer's ear;</a:t>
            </a:r>
            <a:endParaRPr sz="3600" dirty="0">
              <a:solidFill>
                <a:schemeClr val="tx1"/>
              </a:solidFill>
              <a:uFill>
                <a:noFill/>
              </a:u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" sz="3600" dirty="0">
                <a:solidFill>
                  <a:schemeClr val="tx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 soothes his sorrows, heals his wounds, And drives away his fear.</a:t>
            </a:r>
            <a:endParaRPr sz="3600" dirty="0">
              <a:solidFill>
                <a:schemeClr val="tx1"/>
              </a:solidFill>
            </a:endParaRPr>
          </a:p>
          <a:p>
            <a:endParaRPr sz="3600" dirty="0">
              <a:solidFill>
                <a:schemeClr val="tx1"/>
              </a:solidFill>
            </a:endParaRPr>
          </a:p>
          <a:p>
            <a:r>
              <a:rPr lang="en" sz="3600" dirty="0">
                <a:solidFill>
                  <a:schemeClr val="tx1"/>
                </a:solidFill>
              </a:rPr>
              <a:t>4/4 </a:t>
            </a: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39451</TotalTime>
  <Words>724</Words>
  <Application>Microsoft Office PowerPoint</Application>
  <PresentationFormat>On-screen Show (4:3)</PresentationFormat>
  <Paragraphs>112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Microsoft Yahei</vt:lpstr>
      <vt:lpstr>Arial</vt:lpstr>
      <vt:lpstr>Calibri</vt:lpstr>
      <vt:lpstr>Garamond</vt:lpstr>
      <vt:lpstr>Roboto</vt:lpstr>
      <vt:lpstr>3_Office Theme</vt:lpstr>
      <vt:lpstr>Simple Light</vt:lpstr>
      <vt:lpstr>Office 主题​​</vt:lpstr>
      <vt:lpstr>PowerPoint Presentation</vt:lpstr>
      <vt:lpstr>PowerPoint Presentation</vt:lpstr>
      <vt:lpstr>PowerPoint Presentation</vt:lpstr>
      <vt:lpstr>PowerPoint Presentation</vt:lpstr>
      <vt:lpstr>奇异恩典</vt:lpstr>
      <vt:lpstr>奇異恩典，何等甘甜，我罪已得赦免；  前我失喪，今被尋回，瞎眼今得看見。  Amazing grace, how sweet the sound； That saved a wretch like me. I once was lost, but now I'm found; Was blind, but now I see.  1/4</vt:lpstr>
      <vt:lpstr>如此恩典，使我敬畏，使我心得安慰；  初信之時，即蒙恩惠，真是何等寶貴！  'Twas grace that taught my heart to fear, And grace my fears relieved; How precious did that grace appear; The hour I first believed.  2/4</vt:lpstr>
      <vt:lpstr>許多危險，試煉網羅，我已安然經過；  靠主恩典，安全不怕，更引導我歸家。  Through many dangers, toils, and snares, I have already come; 'Twas grace that brought me safe thus far, And grace will lead me home.  3/4</vt:lpstr>
      <vt:lpstr>將來禧年，聖徒歡聚，恩光愛誼千年；  喜樂頌讚，在父座前，深望那日快現。   How sweet the name of Jesus sounds; In a believer's ear; It soothes his sorrows, heals his wounds, And drives away his fear.  4/4 </vt:lpstr>
      <vt:lpstr>献上感恩的心</vt:lpstr>
      <vt:lpstr>獻上感恩的心，歸給至聖全能神；因祂賜下獨生子主耶穌基督。 獻上感恩的心，歸給至聖全能神；因祂賜下獨生子主耶穌基督。 如今軟弱者已得剛強，貧窮者已成富足， 都因為主已成就了大事。 如今軟弱者能變剛強，貧窮者成為富足， 都因為主已成就了大事。                                   1/2</vt:lpstr>
      <vt:lpstr>獻上感恩的心，歸給至聖全能神；因祂賜下獨生子主耶穌基督。 獻上感恩的心，歸給至聖全能神；因祂賜下獨生子主耶穌基督。 如今軟弱者已得剛強，貧窮者已成富足， 都因為主已成就了大事。 如今軟弱者能變剛強，貧窮者成為富足， 都因為主已成就了大事。 感恩，感恩，感---恩。 2/2</vt:lpstr>
      <vt:lpstr>成为我异象</vt:lpstr>
      <vt:lpstr>求我心中王 成为我异象 我别无爱慕 倠主我景仰 充满我思想 我心向往 睡着或睡醒 慈容是我光</vt:lpstr>
      <vt:lpstr>成为我智慧 成为我箴言 我愿常跟随 祢在我身边 祢是我天父 我是祢子 祢常居我心 我与祢合一</vt:lpstr>
      <vt:lpstr>我不求虚名 也不求富有 祢是我基业 从今到永久 倠祢在我心 永远居首 天上大君王 祢是我万有</vt:lpstr>
      <vt:lpstr>天上大君王 光明的太阳 容我享天乐 我已打胜仗 我心属祢心 永无变更 万有的主宰 成为我异象</vt:lpstr>
      <vt:lpstr>见证分享</vt:lpstr>
      <vt:lpstr>2025感恩节短讲</vt:lpstr>
      <vt:lpstr>PowerPoint Presentation</vt:lpstr>
      <vt:lpstr>PowerPoint Presentation</vt:lpstr>
      <vt:lpstr>PowerPoint Presentation</vt:lpstr>
      <vt:lpstr>感恩在心，荣耀归主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676</cp:revision>
  <dcterms:created xsi:type="dcterms:W3CDTF">2005-10-06T16:33:29Z</dcterms:created>
  <dcterms:modified xsi:type="dcterms:W3CDTF">2025-11-29T03:54:28Z</dcterms:modified>
</cp:coreProperties>
</file>