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9"/>
  </p:notesMasterIdLst>
  <p:handoutMasterIdLst>
    <p:handoutMasterId r:id="rId30"/>
  </p:handoutMasterIdLst>
  <p:sldIdLst>
    <p:sldId id="5211" r:id="rId2"/>
    <p:sldId id="5257" r:id="rId3"/>
    <p:sldId id="5258" r:id="rId4"/>
    <p:sldId id="5259" r:id="rId5"/>
    <p:sldId id="5260" r:id="rId6"/>
    <p:sldId id="5261" r:id="rId7"/>
    <p:sldId id="5262" r:id="rId8"/>
    <p:sldId id="5263" r:id="rId9"/>
    <p:sldId id="5264" r:id="rId10"/>
    <p:sldId id="5265" r:id="rId11"/>
    <p:sldId id="5266" r:id="rId12"/>
    <p:sldId id="5267" r:id="rId13"/>
    <p:sldId id="5268" r:id="rId14"/>
    <p:sldId id="5269" r:id="rId15"/>
    <p:sldId id="5270" r:id="rId16"/>
    <p:sldId id="5271" r:id="rId17"/>
    <p:sldId id="5272" r:id="rId18"/>
    <p:sldId id="5273" r:id="rId19"/>
    <p:sldId id="5274" r:id="rId20"/>
    <p:sldId id="5275" r:id="rId21"/>
    <p:sldId id="5276" r:id="rId22"/>
    <p:sldId id="5277" r:id="rId23"/>
    <p:sldId id="5241" r:id="rId24"/>
    <p:sldId id="4667" r:id="rId25"/>
    <p:sldId id="5213" r:id="rId26"/>
    <p:sldId id="5041" r:id="rId27"/>
    <p:sldId id="4425" r:id="rId2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2"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2025/12/25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2025/12/25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2025/12/25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2025/12/25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2025/12/25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2025/12/25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2025/12/25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2025/12/25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2025/12/25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2025/12/25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2025/12/25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2025/12/25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2025/12/25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2025/12/25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有一个先知门徒的妻，哀求以利沙说：“你仆人我丈夫死了，他敬畏耶和华是你所知道的。现在有债主来，要取我两个儿子作奴仆。”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certain woman of the wives of the sons of the prophets cried out to Elisha, saying, “Your servant my husband is dead, and you know that your servant feared the Lord. And the creditor is coming to take my two sons to be his slaves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孩子渐渐长大，一日到他父亲和收割的人那里。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child grew. Now it happened one day that he went out to his father, to the reapers.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他对父亲说：“我的头啊，我的头啊！”他父亲对仆人说：“把他抱到他母亲那里。”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to his father, “My head, my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head!”So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to a servant, “Carry him to his mother.”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仆人抱去，交给他母亲，孩子坐在母亲的膝上，到晌午就死了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had taken him and brought him to his mother, he sat on her knees till noon, and then died.</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他母亲抱他上了楼，将他放在神人的床上，关上门出来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went up and laid him on the bed of the man of God, shut the door upon him, and went out.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呼叫她丈夫说：“你叫一个仆人给我牵一匹驴来，我要快快地去见神人，就回来。”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called to her husband, and said, “Please send me one of the young men and one of the donkeys, that I may run to the man of God and come back</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丈夫说：“今日不是月朔，也不是安息日，你为何要去见他呢？”妇人说：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“平安无事。”</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“Why are you going to him today? It is neither the New Moon nor the Sabbath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“It is well.”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于是备上驴，对仆人说：“你快快赶着走，我若不吩咐你，就不要迟慢。”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saddled a donkey, and said to her servant, “Drive, and go forward; do not slacken the pace for me unless I tell you.”</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妇人就往迦密山去见神人。神人远远地看见她，对仆人基哈西说：“看哪，书念的妇人来了。</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so she departed, and went to the man of God at Mount Carmel</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was, when the man of God saw her afar off, that he said to his servant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“Look,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Shunammite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woman!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你跑去迎接她，问她说：你平安吗？你丈夫平安吗？孩子平安吗？”她说：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“平安。”</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Please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run now to meet her, and say to her, ‘Is it well with you? Is it well with your husband? Is it well with the child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answered, “It is well.”</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妇人上了山，到神人那里，就抱住神人的脚。基哈西前来要推开她，神人说：“由她吧！因为她心里愁苦，耶和华向我隐瞒，没有指示我。”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she came to the man of God at the hill, she caught him by the feet, 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came near to push her away. But the man of God said, “Let her alone; for her soul is in deep distress, and the Lord has hidden it from me, and has not told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妇人说：“我何尝向我主求过儿子呢？我岂没有说过，不要欺哄我吗？”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she said, “Did I ask a son of my lord? Did I not say, ‘Do not deceive me’?”</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以利沙吩咐基哈西说：“你束上腰，手拿我的杖前去。若遇见人，不要向他问安；人若向你问安，也不要回答，要把我的杖放在孩子脸上。”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“Get yourself ready, and take my staff in your hand, and be on your way. If you meet anyone, do not greet him; and if anyone greets you, do not answer him; but lay my staff on the face of the child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孩子的母亲说：“我指着永生的耶和华，又敢在你面前起誓，我必不离开你。”于是以利沙起身，随着她去了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mother of the child said, “As the Lord lives, and as your soul lives, I will not leave you.” So he arose and followed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基哈西先去，把杖放在孩子脸上，却没有声音，也没有动静。基哈西就迎着以利沙回来，告诉他说：“孩子还没有醒过来。”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on ahead of them, and laid the staff on the face of the child; but there was neither voice nor hearing. Therefore he went back to meet him, and told him, saying, “The child has not awakened.”</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以利沙来到，进了屋子，看见孩子死了，放在自己的床上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Elisha came into the house, there was the child, lying dead on his bed.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他就关上门，只有自己和孩子在里面，他便祈祷耶和华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went in therefore, shut the door behind the two of them, and prayed to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上床伏在孩子身上，口对口、眼对眼、手对手，既伏在孩子身上，孩子的身体就渐渐温和了。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went up and lay on the child, and put his mouth on his mouth, his eyes on his eyes, and his hands on his hands; and he stretched himself out on the child, and the flesh of the child became warm.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然后他下来，在屋里来往走了一趟，又上去伏在孩子身上，孩子打了七个喷嚏，就睁开眼睛了。</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returned and walked back and forth in the house, and again went up and stretched himself out on him; then the child sneezed seven times, and the child opened his eyes.</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以利沙叫基哈西说：“你叫这书念妇人来。”于是叫了她来。以利沙说：“将你儿子抱起来。”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called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said, “Call this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Shunammite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woman.” So he called her. And when she came in to him, he said, “Pick up your son.”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妇人就进来，在以利沙脚前俯伏于地，抱起她儿子出去了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went in, fell at his feet, and bowed to the ground; then she picked up her son and went out.</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以利沙问她说：“我可以为你作什么呢？你告诉我，你家里有什么？”她说：“婢女家中除了一瓶油之外，没有什么。”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Elisha said to her, “What shall I do for you? Tell me, what do you have in the house?” And she said, “Your maidservant has nothing in the house but a jar of oil.”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以利沙说：“你去，向你众邻舍借空器皿，不要少借。</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said, “Go, borrow vessels from everywhere, from all your neighbors—empty vessels; do not gather just a few.</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以利沙又来到吉甲，那地正有饥荒，先知门徒坐在他面前，他吩咐仆人说：“你将大锅放在火上，给先知门徒熬汤。”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Elisha returned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Gilgal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there was a famine in the land. Now the sons of the prophets were sitting before him; and he said to his servant, “Put on the large pot, and boil stew for the sons of the prophets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有一个人去到田野掐菜，遇见一棵野瓜藤，就摘了一兜野瓜回来，切了搁在熬汤的锅中，因为他们不知道是什么东西。</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one went out into the field to gather herbs, and found a wild vine, and gathered from it a lapful of wild gourds, and came and sliced them into the pot of stew, though they did not know what they were.</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倒出来给众人吃，吃的时候，都喊叫说：“神人哪，锅中有致死的毒物！”所以众人不能吃了。</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they served it to the men to eat. Now it happened, as they were eating the stew, that they cried out and said, “Man of God, there is death in the pot!” And they could not eat it.</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以利沙说：“拿点面来。”就把面撒在锅中，说：“倒出来，给众人吃吧！”锅中就没有毒了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“Then bring some flour.” And he put it into the pot, and said, “Serve it to the people, that they may eat.” And there was nothing harmful in the pot.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有一个人从巴力沙利沙来，带着初熟大麦作的饼二十个，并新穗子，装在口袋里，送给神人。神人说：“把这些给众人吃。”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 man came from Baal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Shalisha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brought the man of God bread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firstfruits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twenty loaves of barley bread, and newly ripened grain in his knapsack. And he said, “Give it to the people, that they may eat.”</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4:1-44】</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仆人说：“这一点岂可摆给一百人吃呢？”以利沙说：“你只管给众人吃吧！因为耶和华如此说：众人必吃了，还剩下。”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his servant said, “What? Shall I set this before one hundred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men?”He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again, “Give it to the people, that they may eat; for thus says the Lord: ‘They shall eat and have some left over.’”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仆人就摆在众人面前，他们吃了，果然还剩下，正如耶和华所说的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set it before them; and they ate and had some left over, according to the word of the Lord.</a:t>
            </a:r>
          </a:p>
          <a:p>
            <a:pPr marL="0" indent="0" algn="just">
              <a:lnSpc>
                <a:spcPct val="112000"/>
              </a:lnSpc>
              <a:buNone/>
            </a:pP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550907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以利沙使贫苦寡妇的油加增（</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以利沙</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祝福书</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念妇人，使她得子（</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8-17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以利沙使那儿子死里复活（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18-27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以利沙除去锅中的毒（</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38-41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以利沙用二十个饼喂饱一百个人（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42-44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先知</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妻子的信心</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神的仆人（儿女）遭遇苦难</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出于信心的祈求</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神对人信心的回应</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出于信心的顺服</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信心的不足</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书</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念妇人“从无到有”的信心</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接待先知</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起初的“不信”</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神的作为并不被人是否有信心而限制</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相信</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信心的跨越</a:t>
            </a: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我有没有经历过因为自己信心不够，而错过得到更多恩典的经历</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列举圣经中类似书念妇人“跨越式信心”的人物事例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我自己是否有过“跨越式信心”得蒙印证的经历？</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回到家里，关上门，你和你儿子在里面，将油倒在所有的器皿里，倒满了的放在一边。”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you have come in, you shall shut the door behind you and your sons; then pour it into all those vessels, and set aside the full ones.”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于是，妇人离开以利沙去了，关上门，自己和儿子在里面。儿子把器皿拿来，她就倒油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she went from him and shut the door behind her and her sons, who brought the vessels to her; and she poured it out.</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器皿都满了，她对儿子说：“再给我拿器皿来。”儿子说：“再没有器皿了。”油就止住了。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came to pass, when the vessels were full, that she said to her son, “Bring me another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vessel.”And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to her, “There is not another vessel.” So the oil ceased.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妇人去告诉神人。神人说：“你去卖油还债，所剩的，你和你儿子可以靠着度日。”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she came and told the man of God. And he said, “Go, sell the oil and pay your debt; and you and your sons live on the rest.”</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一日，以利沙走到书念，在那里有一个大户的妇人强留他吃饭。此后，以利沙每从那里经过，就进去吃饭。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happened one day that Elisha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Shunem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where there was a notable woman, and she persuaded him to eat some food. So it was, as often as he passed by, he would turn in there to eat some food.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妇人对丈夫说：“我看出那常从我们这里经过的是圣洁的神人。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she said to her husband, “Look now, I know that this is a holy man of God, who passes by us regularly.</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我们可以为他在墙上盖一间小楼，在其中安放床榻、桌子、椅子、灯台，他来到我们这里，就可以住在其间。”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Please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let us make a small upper room on the wall; and let us put a bed for him there, and a table and a chair and a lampstand; so it will be, whenever he comes to us, he can turn in there.”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一日，以利沙来到那里，就进了那楼躺卧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one day that he came there, and he turned in to the upper room and lay down there. </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以利沙吩咐仆人基哈西说：“你叫这书念妇人来。”他就把妇人叫了来，妇人站在以利沙面前</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servant, “Call this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Shunammite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woman.” When he had called her, she stood before him.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以利沙吩咐仆人说：“你对她说：你既为我们费了许多心思，可以为你作什么呢？你向王或元帅有所求的没有？”她回答说：“我在我本乡安居无事。”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he said to him, “Say now to her, ‘Look, you have been concerned for us with all this care. What can I do for you? Do you want me to speak on your behalf to the king or to the commander of the army</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She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answered, “I dwell among my own people.”</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以利沙对仆人说：“究竟当为她作什么呢？”基哈西说：“她没有儿子，她丈夫也老了。”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“What then is to be done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her?”And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“Actually, she has no son, and her husband is old.”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以利沙说：“再叫她来。”于是叫了她来，她就站在门口</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said, “Call her.” When he had called her, she stood in the doorway.</a:t>
            </a: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4:1-44】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以利沙说：“明年到这时候，你必抱一个儿子。”她说：“神人，我主啊，不要那样欺哄婢女。”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said, “About this time next year you shall embrace a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son.”And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she said, “No, my lord. Man of God, do not lie to your maidservant!”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妇人果然怀孕，到了那时候，生了一个儿子，正如以利沙所说的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woman conceived, and bore a son when the appointed time had come, of which Elisha had told her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980923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60816</TotalTime>
  <Words>3108</Words>
  <Application>Microsoft Office PowerPoint</Application>
  <PresentationFormat>全屏显示(4:3)</PresentationFormat>
  <Paragraphs>123</Paragraphs>
  <Slides>27</Slides>
  <Notes>0</Notes>
  <HiddenSlides>0</HiddenSlides>
  <MMClips>0</MMClips>
  <ScaleCrop>false</ScaleCrop>
  <HeadingPairs>
    <vt:vector size="4" baseType="variant">
      <vt:variant>
        <vt:lpstr>主题</vt:lpstr>
      </vt:variant>
      <vt:variant>
        <vt:i4>1</vt:i4>
      </vt:variant>
      <vt:variant>
        <vt:lpstr>幻灯片标题</vt:lpstr>
      </vt:variant>
      <vt:variant>
        <vt:i4>27</vt:i4>
      </vt:variant>
    </vt:vector>
  </HeadingPairs>
  <TitlesOfParts>
    <vt:vector size="28"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2422</cp:revision>
  <dcterms:created xsi:type="dcterms:W3CDTF">2014-02-25T17:54:08Z</dcterms:created>
  <dcterms:modified xsi:type="dcterms:W3CDTF">2025-12-26T17:04:48Z</dcterms:modified>
</cp:coreProperties>
</file>