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7"/>
  </p:notesMasterIdLst>
  <p:handoutMasterIdLst>
    <p:handoutMasterId r:id="rId18"/>
  </p:handoutMasterIdLst>
  <p:sldIdLst>
    <p:sldId id="5211" r:id="rId2"/>
    <p:sldId id="5559" r:id="rId3"/>
    <p:sldId id="5560" r:id="rId4"/>
    <p:sldId id="5561" r:id="rId5"/>
    <p:sldId id="5562" r:id="rId6"/>
    <p:sldId id="5563" r:id="rId7"/>
    <p:sldId id="5564" r:id="rId8"/>
    <p:sldId id="5565" r:id="rId9"/>
    <p:sldId id="5566" r:id="rId10"/>
    <p:sldId id="5567" r:id="rId11"/>
    <p:sldId id="5568" r:id="rId12"/>
    <p:sldId id="5569" r:id="rId13"/>
    <p:sldId id="4667" r:id="rId14"/>
    <p:sldId id="5213" r:id="rId15"/>
    <p:sldId id="4425"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274" autoAdjust="0"/>
    <p:restoredTop sz="94660"/>
  </p:normalViewPr>
  <p:slideViewPr>
    <p:cSldViewPr>
      <p:cViewPr>
        <p:scale>
          <a:sx n="60" d="100"/>
          <a:sy n="60" d="100"/>
        </p:scale>
        <p:origin x="-274" y="-8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2026/5/21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2026/5/21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2026/5/21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2026/5/21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2026/5/21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2026/5/21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2026/5/21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2026/5/21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2026/5/21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2026/5/21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2026/5/21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2026/5/21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2026/5/21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2026/5/21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22:1-20】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约西亚登基的时候年八岁，在耶路撒冷作王三十一年。他母亲名叫耶底大，是波斯加人亚大雅的女儿</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Josiah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was eight years old when he became king, and he reigned thirty-one years in Jerusalem. His mother’s name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Jedidah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daughter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Adaiah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Bozkath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约西亚行耶和华眼中看为正的事，行他祖大卫一切所行的，不偏左右</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did what was right in the sight of the Lord, and walked in all the ways of his father David; he did not turn aside to the right hand or to the left.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 Kin 22:1-20】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因为他们离弃我，向别神烧香，用他们手所作的惹我发怒，所以我的忿怒必向这地发作，总不止息。</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because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have forsaken Me and burned incense to other gods, that they might provoke Me to anger with all the works of their hands. Therefore My wrath shall be aroused against this place and shall not be quenched.’”’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然而，差遣你们来求问耶和华的犹大王，你们要这样回复他说：‘耶和华以色列的　神如此说：至于你所听见的话，</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But as for the king of Judah, who sent you to inquire of the Lord, in this manner you shall speak to him, ‘Thus says the Lord God of Israel: “Concerning the words which you have heard—</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551275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22:1-20】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就是听见我指着这地和其上的居民所说，要使这地变为荒场、民受咒诅的话，你便心里敬服，在我面前自卑，撕裂衣服，向我哭泣，因此我应允了你。这是我耶和华说的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because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your heart was tender, and you humbled yourself before the Lord when you heard what I spoke against this place and against its inhabitants, that they would become a desolation and a curse, and you tore your clothes and wept before Me, I also have heard you,” says the Lord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551275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22:1-20】</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我必使你平平安安地归到坟墓，到你列祖那里；我要降与这地的一切灾祸，你也不至亲眼看见。’”他们就回复王去了。</a:t>
            </a: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Surely, therefore, I will gather you to your fathers, and you shall be gathered to your grave in peace; and your eyes shall not see all the calamity which I will bring on this place.”’” So they brought back word to the king.</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551275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约西亚重修圣殿（</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1-7</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约西亚复得神的律法书（</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8-20</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合</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神心意的约西亚</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约西亚没有随从他父亲和祖父的罪恶</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行神看为正的事</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不忘初心</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约西亚的哭声与神的回应</a:t>
            </a:r>
          </a:p>
          <a:p>
            <a:pPr marL="0" indent="0" algn="just">
              <a:lnSpc>
                <a:spcPct val="150000"/>
              </a:lnSpc>
              <a:buNone/>
            </a:pPr>
            <a:r>
              <a:rPr lang="zh-CN" altLang="en-US" sz="1000" b="1" kern="100" dirty="0" smtClean="0">
                <a:latin typeface="微软雅黑" panose="020B0503020204020204" pitchFamily="34" charset="-122"/>
                <a:ea typeface="微软雅黑" panose="020B0503020204020204" pitchFamily="34" charset="-122"/>
                <a:cs typeface="Calibri" panose="020F0502020204030204" pitchFamily="34" charset="0"/>
              </a:rPr>
              <a:t>       </a:t>
            </a:r>
            <a:endParaRPr lang="en-US" altLang="zh-CN" sz="1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约</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西亚修缮圣殿，这律法书是对他最好的回报。</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2000" b="1" u="sng" kern="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2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希西</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家的</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哭声（王下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）和约</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西亚的</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哭声（王下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19</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），神都回应。谁的</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哭声是合神心意的哭声</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？给我们怎样的提醒？</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讨论约西亚痛哭有哪些原因？从父母，孩子，环境等多个角度，讨论我们</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今天怎样避免约西亚的哭声</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再次出现？</a:t>
            </a: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自己在</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刚信主时，曾立下怎样</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的心愿？自己后来怎样是怎样回应这些心愿呢？</a:t>
            </a:r>
          </a:p>
          <a:p>
            <a:pPr marL="514350" indent="-514350" algn="just">
              <a:lnSpc>
                <a:spcPct val="10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附加：讨论约西亚的“柔软”与“刚强”？给我们怎样的提醒？</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22:1-20】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约西亚王十八年，王差遣米书兰的孙子、亚萨利的儿子、书记沙番上耶和华殿去，吩咐他说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came to pass, in the eighteenth year of King Josiah, that the king sent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Shaphan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scribe,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Azaliah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Meshullam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the house of the Lord, saying: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你去见大祭司希勒家，使他将奉到耶和华殿的银子，就是守门的从民中收聚的银子，数算数算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Go up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Hilkiah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high priest, that he may count the money which has been brought into the house of the Lord, which the doorkeepers have gathered from the people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551275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22:1-20】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交给耶和华殿里办事的人，使他们转交耶和华殿里作工的人，好修理殿的破坏之处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let them deliver it into the hand of those doing the work, who are the overseers in the house of the Lord; let them give it to those who are in the house of the Lord doing the work, to repair the damages of the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就是转交木匠和工人，并瓦匠，又买木料和凿成的石头，修理殿宇</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carpenters and builders and masons—and to buy timber and hewn stone to repair the house.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551275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22:1-20】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将银子交在办事的人手里，不与他们算账，因为他们办事诚实。”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However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 need be no accounting made with them of the money delivered into their hand, because they deal faithfully.”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大祭司希勒家对书记沙番说：“我在耶和华殿里得了律法书。”希勒家将书递给沙番，沙番就看了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Hilkiah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high priest said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Shaphan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scribe, “I have found the Book of the Law in the house of the Lord.”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Hilkiah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gave the book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Shaphan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he read it.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551275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22:1-20】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书记沙番到王那里，回复王说：“你的仆人已将殿里的银子倒出数算，交给耶和华殿里办事的人了。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Shaphan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scribe went to the king, bringing the king word, saying, “Your servants have gathered the money that was found in the house, and have delivered it into the hand of those who do the work, who oversee the house of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书记沙番又对王说：“祭司希勒家递给我一卷书。”沙番就在王面前读那书</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Shaphan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scribe showed the king, saying,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Hilkiah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priest has given me a book.”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Shaphan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read it before the king.</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551275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22:1-20】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王听见律法书上的话，便撕裂衣服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happened, when the king heard the words of the Book of the Law, that he tore his clothes.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吩咐祭司希勒家与沙番的儿子亚希甘、米该亚的儿子亚革波、书记沙番和王的臣仆亚撒雅说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commanded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Hilkiah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Ahikam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Shaphan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Achbor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Michaiah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Shaphan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scribe,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 servant of the king, saying,</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551275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22:1-20】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你们去，为我、为民、为犹大众人，以这书上的话求问耶和华，因为我们列祖没有听从这书上的言语，没有遵着书上所吩咐我们的去行，耶和华就向我们大发烈怒。”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Go, inquire of the Lord for me, for the people and for all Judah, concerning the words of this book that has been found; for great is the wrath of the Lord that is aroused against us, because our fathers have not obeyed the words of this book, to do according to all that is written concerning us.”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551275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22:1-20】</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于是祭司希勒家和亚希甘、亚革波、沙番、亚撒雅都去见女先知户勒大。户勒大是掌管礼服沙龙的妻；沙龙是哈珥哈斯的孙子、特瓦的儿子。户勒大住在耶路撒冷第二区。他们请问于她</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Hilkiah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Ahikam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Achbor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Shaphan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went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Huldah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prophetess, the wife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Shallum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Tikvah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Harhas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keeper of the wardrobe. (She dwelt in Jerusalem in the Second Quarter.) And they spoke with her. </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551275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22:1-20】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她对他们说：“耶和华以色列的　神如此说：‘你们可以回复那差遣你们来见我的人说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said to them, “Thus says the Lord God of Israel, ‘Tell the man who sent you to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耶和华如此说：我必照着犹大王所读那书上的一切话，降祸与这地和其上的居民</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Thus says the Lord: ‘Behold, I will bring calamity on this place and on its inhabitants—all the words of the book which the king of Judah has read—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551275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79234</TotalTime>
  <Words>1352</Words>
  <Application>Microsoft Office PowerPoint</Application>
  <PresentationFormat>全屏显示(4:3)</PresentationFormat>
  <Paragraphs>70</Paragraphs>
  <Slides>15</Slides>
  <Notes>0</Notes>
  <HiddenSlides>0</HiddenSlides>
  <MMClips>0</MMClips>
  <ScaleCrop>false</ScaleCrop>
  <HeadingPairs>
    <vt:vector size="4" baseType="variant">
      <vt:variant>
        <vt:lpstr>主题</vt:lpstr>
      </vt:variant>
      <vt:variant>
        <vt:i4>1</vt:i4>
      </vt:variant>
      <vt:variant>
        <vt:lpstr>幻灯片标题</vt:lpstr>
      </vt:variant>
      <vt:variant>
        <vt:i4>15</vt:i4>
      </vt:variant>
    </vt:vector>
  </HeadingPairs>
  <TitlesOfParts>
    <vt:vector size="16"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2532</cp:revision>
  <dcterms:created xsi:type="dcterms:W3CDTF">2014-02-25T17:54:08Z</dcterms:created>
  <dcterms:modified xsi:type="dcterms:W3CDTF">2026-05-22T17:46:28Z</dcterms:modified>
</cp:coreProperties>
</file>