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handoutMasterIdLst>
    <p:handoutMasterId r:id="rId32"/>
  </p:handoutMasterIdLst>
  <p:sldIdLst>
    <p:sldId id="5211" r:id="rId2"/>
    <p:sldId id="5570" r:id="rId3"/>
    <p:sldId id="5571" r:id="rId4"/>
    <p:sldId id="5572" r:id="rId5"/>
    <p:sldId id="5573" r:id="rId6"/>
    <p:sldId id="5574" r:id="rId7"/>
    <p:sldId id="5575" r:id="rId8"/>
    <p:sldId id="5576" r:id="rId9"/>
    <p:sldId id="5577" r:id="rId10"/>
    <p:sldId id="5578" r:id="rId11"/>
    <p:sldId id="5579" r:id="rId12"/>
    <p:sldId id="5580" r:id="rId13"/>
    <p:sldId id="5581" r:id="rId14"/>
    <p:sldId id="5582" r:id="rId15"/>
    <p:sldId id="5583" r:id="rId16"/>
    <p:sldId id="5584" r:id="rId17"/>
    <p:sldId id="5585" r:id="rId18"/>
    <p:sldId id="5586" r:id="rId19"/>
    <p:sldId id="5587" r:id="rId20"/>
    <p:sldId id="5588" r:id="rId21"/>
    <p:sldId id="5589" r:id="rId22"/>
    <p:sldId id="5590" r:id="rId23"/>
    <p:sldId id="5591" r:id="rId24"/>
    <p:sldId id="5592" r:id="rId25"/>
    <p:sldId id="5593" r:id="rId26"/>
    <p:sldId id="4667" r:id="rId27"/>
    <p:sldId id="5213" r:id="rId28"/>
    <p:sldId id="5594" r:id="rId29"/>
    <p:sldId id="4425"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p:scale>
          <a:sx n="100" d="100"/>
          <a:sy n="100" d="100"/>
        </p:scale>
        <p:origin x="101" y="-3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2026/5/27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2026/5/27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2026/5/27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2026/5/27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2026/5/27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2026/5/27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2026/5/27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2026/5/27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2026/5/27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2026/5/27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2026/5/27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2026/5/27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2026/5/27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2026/5/27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王差遣人招聚犹大和耶路撒冷的众长老来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sent them to gather all the elders of Judah and Jerusalem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王和犹大众人，与耶路撒冷的居民，并祭司、先知，和所有的百姓，无论大小都一同上到耶和华的殿，王就把耶和华殿里所得的约书念给他们听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went up to the house of the Lord with all the men of Judah, and with him all the inhabitants of Jerusalem—the priests and the prophets and all the people, both small and great. And he read in their hearing all the words of the Book of the Covenant which had been found in the house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从前以色列王所罗门在耶路撒冷前，邪僻山右边，为西顿人可憎的神亚斯他录、摩押人可憎的神基抹、亚扪人可憎的神米勒公所筑的邱坛，王都污秽了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defiled the high places that were east of Jerusalem, which were on the south of the Mount of Corruption, which Solomon king of Israel had built for Ashtoreth the abomination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Chemosh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abomination of the Moabites, and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Milcom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abomination of the people of Ammon.</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又打碎柱像，砍下木偶，将人的骨头充满了那地方。</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broke in pieces the sacred pillars and cut down the wooden images, and filled their places with the bones of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他将伯特利的坛，就是叫以色列人陷在罪里尼八的儿子耶罗波安所筑的那坛，都拆毁焚烧，打碎成灰，并焚烧了亚舍拉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altar that was at Bethel, and the high place which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made Israel sin, had made, both that altar and the high place he broke down; and he burned the high place and crushed it to powder, and burned the wooden image.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约西亚回头，看见山上的坟墓，就打发人将坟墓里的骸骨取出来，烧在坛上，污秽了坛，正如从前神人宣传耶和华的话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Josiah turned, he saw the tombs that were there on the mountain. And he sent and took the bones out of the tombs and burned them on the altar, and defiled it according to the word of the Lord which the man of God proclaimed, who proclaimed these words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约西亚问说：“我所看见的是什么碑？”那城里的人回答说：“先前有神人从犹大来，预先说王现在向伯特利坛所行的事，这就是他的墓碑。”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he said, “What gravestone is this that I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see?”So</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the men of the city told him, “It is the tomb of the man of God who came from Judah and proclaimed these things which you have done against the altar of Bethel.”</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约西亚说：“由他吧！不要挪移他的骸骨。”他们就不动他的骸骨，也不动从撒玛利亚来那先知的骸骨。</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he said, “Let him alone; let no one move his bones.” So they let his bones alone, with the bones of the prophet who came from Samaria.</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从前以色列诸王在撒玛利亚的城邑建筑邱坛的殿，惹动耶和华的怒气，现在约西亚都废去了，就如他在伯特利所行的一般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Josiah also took away all the shrines of the high places that were in the cities of Samaria, which the kings of Israel had made to provoke the Lord to anger; and he did to them according to all the deeds he had done in Bethel.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又将邱坛的祭司都杀在坛上，并在坛上烧人的骨头，就回耶路撒冷去了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executed all the priests of the high places who were there, on the altars, and burned men’s bones on them; and he returned to Jerusalem.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王吩咐众民说：“你们当照这约书上所写的，向耶和华你们的　神守逾越节。”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commanded all the people, saying, “Keep the Passover to the Lord your God, as it is written in this Book of the Covenant.”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自从士师治理以色列人和以色列王、犹大王的时候，直到如今，实在没有守过这样的逾越节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Such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Passover surely had never been held since the days of the judges who judged Israel, nor in all the days of the kings of Israel and the kings of Judah.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只有约西亚王十八年在耶路撒冷向耶和华守这逾越节。</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in the eighteenth year of King Josiah this Passover was held before the Lord in Jerusalem.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凡犹大国和耶路撒冷所有交鬼的、行巫术的，与家中的神像和偶像，并一切可憎之物，约西亚尽都除掉，成就了祭司希勒家在耶和华殿里所得律法书上所写的话。</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Moreover Josiah put away those who consulted mediums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spiritists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household gods and idols, all the abominations that were seen in the land of Judah and in Jerusalem, that he might perform the words of the law which were written in the book that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priest found in the house of the Lord.</a:t>
            </a: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在约西亚以前，没有王像他尽心、尽性、尽力地归向耶和华，遵行摩西的一切律法；在他以后，也没有兴起一个王像他。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before him there was no king like him, who turned to the Lord with all his heart, with all his soul, and with all his might, according to all the Law of Moses; nor after him did any arise like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然而，耶和华向犹大所发猛烈的怒气仍不止息，是因玛拿西诸事惹动祂。</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Nevertheless the Lord did not turn from the fierceness of His great wrath, with which His anger was aroused against Judah, because of all the provocations with which Manasseh had provoked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耶和华说：“我必将犹大人从我面前赶出，如同赶出以色列人一般，我必弃掉我从前所选择的这城耶路撒冷和我所说立我名的殿。”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“I will also remove Judah from My sight, as I have removed Israel, and will cast off this city Jerusalem which I have chosen, and the house of which I said, ‘My name shall be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约西亚其余的事，凡他所行的，都写在犹大列王记上。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Josiah, and all that he did, are they not written in the book of the chronicles of the kings of Judah?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约西亚年间，埃及王法老尼哥上到幼发拉底河攻击亚述王，约西亚王去抵挡他。埃及王遇见约西亚在米吉多，就杀了他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days Pharaoh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Necho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Egypt went to the aid of the king of Assyria, to the River Euphrates; and King Josiah went against him. And Pharaoh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Necho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killed him at Megiddo when he confronted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王站在柱旁，在耶和华面前立约，要尽心尽性地顺从耶和华，遵守祂的诫命、法度、律例，成就这书上所记的约言。众民都服从这约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stood by a pillar and made a covenant before the Lord, to follow the Lord and to keep His commandments and His testimonies and His statutes, with all his heart and all his soul, to perform the words of this covenant that were written in this book. And all the people took a stand for the covenant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他的臣仆用车将他的尸首从米吉多送到耶路撒冷，葬在他自己的坟墓里。国民膏约西亚的儿子约哈斯，接续他父亲作王。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his servants moved his body in a chariot from Megiddo, brought him to Jerusalem, and buried him in his own tomb. And the people of the land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Josiah, anointed him, and made him king in his father’s place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37641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约哈斯登基的时候年二十三岁，在耶路撒冷作王三个月。他母亲名叫哈慕他，是立拿人耶利米的女儿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twenty-three years old when he became king, and he reigned three months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Hamutal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daughter of Jeremiah of </a:t>
            </a:r>
            <a:r>
              <a:rPr lang="en-US" altLang="zh-CN" sz="30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Libnah</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约哈斯行耶和华眼中看为恶的事，效法他列祖一切所行的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evil in the sight of the Lord, according to all that his fathers had done.</a:t>
            </a:r>
          </a:p>
        </p:txBody>
      </p:sp>
    </p:spTree>
    <p:extLst>
      <p:ext uri="{BB962C8B-B14F-4D97-AF65-F5344CB8AC3E}">
        <p14:creationId xmlns:p14="http://schemas.microsoft.com/office/powerpoint/2010/main" val="5737641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法老尼哥将约哈斯锁禁在哈马地的利比拉，不许他在耶路撒冷作王，又罚犹大国银子一百他连得、金子一他连得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Pharaoh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Necho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put him in prison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Riblah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he might not reign in Jerusalem; and he imposed on the land a tribute of one hundred talents of silver and a talent of gold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37641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法老尼哥立约西亚的儿子以利亚敬接续他父亲约西亚作王，给他改名叫约雅敬，却将约哈斯带到埃及，他就死在那里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Pharaoh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Necho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Josiah king in place of his father Josiah, and changed his name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Pharaoh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went to Egypt, and he died there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37641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约雅敬将金银给法老，遵着法老的命向国民征取金银，按着各人的力量派定，索要金银，好给法老尼哥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gave the silver and gold to Pharaoh; but he taxed the land to give money according to the command of Pharaoh; he exacted the silver and gold from the people of the land, from every one according to his assessment, to give it to Pharaoh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Necho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5737641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约雅敬登基的时候年二十五岁，在耶路撒冷作王十一年。他母亲名叫西布大，是鲁玛人毗大雅的女儿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twenty-five years old when he became king, and he reigned eleven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Pedaiah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Rumah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约雅敬行耶和华眼中看为恶的事，效法他列祖一切所行的。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according to all that his fathers had done.</a:t>
            </a:r>
          </a:p>
        </p:txBody>
      </p:sp>
    </p:spTree>
    <p:extLst>
      <p:ext uri="{BB962C8B-B14F-4D97-AF65-F5344CB8AC3E}">
        <p14:creationId xmlns:p14="http://schemas.microsoft.com/office/powerpoint/2010/main" val="37095447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约西亚率领犹大国归向神（</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约西亚的死；神的忿怒仍然向耶路撒冷发作（</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26-30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约西亚之后的两个罪恶儿子，约哈斯与约雅敬（</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31-37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西亚的心</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柔软</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谦卑</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哀痛</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西亚的行动</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求问先知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宣讲神的话</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与神立约</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彻底无保留地去除偶像（“破”）</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重守逾越节（“立”）</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952527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根据圣经人物事例，讨论为什么说“谦卑是恩典的容器”？分享自己曾错过（或推迟）“恩典”的原因是什么</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对比王下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章记载的约西亚的“柔软”，和王下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章记载的约西亚的“强硬”，讨论基督徒应在何时，何事，何处上柔软和强硬</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为什么在约西亚率领犹大国 “尽心、尽性、尽力地归向神” 之后，神对犹大国 “猛烈的怒气”  仍不止息？给我们怎样的警示和启发？</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王吩咐大祭司希勒家和副祭司，并把门的，将那为巴力和亚舍拉，并天上万象所造的器皿，都从耶和华殿里搬出来，在耶路撒冷外汲沦溪旁的田间烧了，把灰拿到伯特利去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commanded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high priest, the priests of the second order, and the doorkeepers, to bring out of the temple of the Lord all the articles that were made for Baal,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Asherah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for all the host of heaven; and he burned them outside Jerusalem in the fields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carried their ashes to Bethel.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从前犹大列王所立拜偶像的祭司，在犹大城邑的邱坛和耶路撒冷的周围烧香，现在王都废去；又废去向巴力和日、月、行星（“行星”或作“十二宫”），并天上万象烧香的人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removed the idolatrous priests whom the kings of Judah had ordained to burn incense on the high places in the cities of Judah and in the places all around Jerusalem, and those who burned incense to Baal, to the sun, to the moon, to the constellations, and to all the host of heaven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又从耶和华殿里，将亚舍拉搬到耶路撒冷外汲沦溪边焚烧，打碎成灰，将灰撒在平民的坟上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brought out the wooden image from the house of the Lord, to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outside Jerusalem, burned it at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ground it to ashes, and threw its ashes on the graves of the common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又拆毁耶和华殿里娈童的屋子，就是妇女为亚舍拉织帐子的屋子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tore down the ritual booths of the perverted persons that were in the house of the Lord, where the women wove hangings for the wooden image.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并且从犹大的城邑带众祭司来，污秽祭司烧香的邱坛，从迦巴直到别是巴；又拆毁城门旁的邱坛，这邱坛在邑宰约书亚门前，进城门的左边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brought all the priests from the cities of Judah, and defiled the high places where the priests had burned incense,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Beersheba; also he broke down the high places at the gates which were at the entrance of the Gate of Joshua the governor of the city, which were to the left of the city gate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但是邱坛的祭司不登耶路撒冷耶和华的坛，只在他们弟兄中间吃无酵饼</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priests of the high places did not come up to the altar of the Lord in Jerusalem, but they ate unleavened bread among their brethren.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又污秽欣嫩子谷的陀斐特，不许人在那里使儿女经火献给摩洛；</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defiled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Topheth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in the Valley of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Hinnom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no man might make his son or his daughter pass through the fire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Molech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又将犹大列王在耶和华殿门旁、太监拿单米勒靠近游廊的屋子，向日头所献的马废去，且用火焚烧日车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removed the horses that the kings of Judah had dedicated to the sun, at the entrance to the house of the Lord, by the chamber of Nathan-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officer who was in the court; and he burned the chariots of the sun with fire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23:1-37】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犹大列王在亚哈斯楼顶上所筑的坛和玛拿西在耶和华殿两院中所筑的坛，王都拆毁打碎了，就把灰倒在汲沦溪中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altars that were on the roof, the upper chamber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the kings of Judah had made, and the altars which Manasseh had made in the two courts of the house of the Lord, the king broke down and pulverized there, and threw their dust into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394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82038</TotalTime>
  <Words>2858</Words>
  <Application>Microsoft Office PowerPoint</Application>
  <PresentationFormat>全屏显示(4:3)</PresentationFormat>
  <Paragraphs>115</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2538</cp:revision>
  <dcterms:created xsi:type="dcterms:W3CDTF">2014-02-25T17:54:08Z</dcterms:created>
  <dcterms:modified xsi:type="dcterms:W3CDTF">2026-05-29T22:12:20Z</dcterms:modified>
</cp:coreProperties>
</file>