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6"/>
  </p:notesMasterIdLst>
  <p:handoutMasterIdLst>
    <p:handoutMasterId r:id="rId17"/>
  </p:handoutMasterIdLst>
  <p:sldIdLst>
    <p:sldId id="5211" r:id="rId2"/>
    <p:sldId id="5595" r:id="rId3"/>
    <p:sldId id="5596" r:id="rId4"/>
    <p:sldId id="5597" r:id="rId5"/>
    <p:sldId id="5598" r:id="rId6"/>
    <p:sldId id="5599" r:id="rId7"/>
    <p:sldId id="5600" r:id="rId8"/>
    <p:sldId id="5601" r:id="rId9"/>
    <p:sldId id="5602" r:id="rId10"/>
    <p:sldId id="5603" r:id="rId11"/>
    <p:sldId id="5604" r:id="rId12"/>
    <p:sldId id="4667" r:id="rId13"/>
    <p:sldId id="5213" r:id="rId14"/>
    <p:sldId id="4425" r:id="rId15"/>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274" autoAdjust="0"/>
    <p:restoredTop sz="94660"/>
  </p:normalViewPr>
  <p:slideViewPr>
    <p:cSldViewPr>
      <p:cViewPr varScale="1">
        <p:scale>
          <a:sx n="69" d="100"/>
          <a:sy n="69" d="100"/>
        </p:scale>
        <p:origin x="21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2026/6/5</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2026/6/5</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a:t>按一下此處編輯母版文本樣式</a:t>
            </a:r>
            <a:endParaRPr lang="zh-CN" altLang="en-US"/>
          </a:p>
          <a:p>
            <a:pPr lvl="1"/>
            <a:r>
              <a:rPr lang="zh-CN" altLang="en-US"/>
              <a:t>第二級</a:t>
            </a:r>
          </a:p>
          <a:p>
            <a:pPr lvl="2"/>
            <a:r>
              <a:rPr lang="zh-CN" altLang="en-US"/>
              <a:t>第三級</a:t>
            </a:r>
          </a:p>
          <a:p>
            <a:pPr lvl="3"/>
            <a:r>
              <a:rPr lang="zh-CN" altLang="en-US"/>
              <a:t>第四級</a:t>
            </a:r>
          </a:p>
          <a:p>
            <a:pPr lvl="4"/>
            <a:r>
              <a:rPr lang="zh-CN" altLang="en-US"/>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2026/6/5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2026/6/5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2026/6/5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2026/6/5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2026/6/5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2026/6/5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2026/6/5</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2026/6/5</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2026/6/5</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2026/6/5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2026/6/5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2026/6/5</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24:1-20】</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约雅敬年间，巴比伦王尼布甲尼撒上到犹大，约雅敬服侍他三年，然后背叛他。</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In his days Nebuchadnezzar king of Babylon came up, 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Jehoiakim</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became his vassal for three years. Then he turned and rebelled against him.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耶和华使迦勒底军、亚兰军、摩押军和亚扪人的军来攻击约雅敬，毁灭犹大，正如耶和华藉他仆人众先知所说的。</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the Lord sent against him raiding bands of Chaldeans, bands of Syrians, bands of Moabites, and bands of the people of Ammon; He sent them against Judah to destroy it, according to the word of the Lord which He had spoken by His servants the prophets.</a:t>
            </a:r>
          </a:p>
        </p:txBody>
      </p:sp>
    </p:spTree>
    <p:extLst>
      <p:ext uri="{BB962C8B-B14F-4D97-AF65-F5344CB8AC3E}">
        <p14:creationId xmlns:p14="http://schemas.microsoft.com/office/powerpoint/2010/main" val="3113602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24:1-20】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西底家登基的时候年二十一岁，在耶路撒冷作王十一年。他母亲名叫哈慕他，是立拿人耶利米的女儿。</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Zedekiah was twenty-one years old when he became king, and he reigned eleven years in Jerusalem. His mother’s name was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Hamutal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daughter of Jeremiah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Libnah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西底家行耶和华眼中看为恶的事，是照约雅敬一切所行的。</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also did evil in the sight of the Lord, according to all that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Jehoiakim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had done.</a:t>
            </a:r>
          </a:p>
        </p:txBody>
      </p:sp>
    </p:spTree>
    <p:extLst>
      <p:ext uri="{BB962C8B-B14F-4D97-AF65-F5344CB8AC3E}">
        <p14:creationId xmlns:p14="http://schemas.microsoft.com/office/powerpoint/2010/main" val="9932432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24:1-20】</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因此耶和华的怒气在耶路撒冷和犹大发作，以致将人民从自己面前赶出。</a:t>
            </a: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For because of the anger of the Lord this happened in Jerusalem and Judah, that He finally cast them out from His presence. Then Zedekiah rebelled against the king of Babylon.</a:t>
            </a:r>
          </a:p>
        </p:txBody>
      </p:sp>
    </p:spTree>
    <p:extLst>
      <p:ext uri="{BB962C8B-B14F-4D97-AF65-F5344CB8AC3E}">
        <p14:creationId xmlns:p14="http://schemas.microsoft.com/office/powerpoint/2010/main" val="9932432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23664" y="0"/>
            <a:ext cx="9144000" cy="6858000"/>
          </a:xfrm>
        </p:spPr>
        <p:txBody>
          <a:bodyPr>
            <a:noAutofit/>
          </a:bodyPr>
          <a:lstStyle/>
          <a:p>
            <a:pPr marL="0" indent="0" algn="just">
              <a:lnSpc>
                <a:spcPct val="150000"/>
              </a:lnSpc>
              <a:buNone/>
            </a:pP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约雅敬服事巴比伦王，后又背叛巴比伦王。犹大国被攻击，埃及被巴比伦征服（</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1-7</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约雅敬的儿子约雅斤作王三个月后，全被掳到巴比伦（</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8-16</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西底家接续约雅斤；耶路撒冷即将彻底地灭亡（</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17-20</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a:t>
            </a:r>
          </a:p>
        </p:txBody>
      </p:sp>
    </p:spTree>
    <p:extLst>
      <p:ext uri="{BB962C8B-B14F-4D97-AF65-F5344CB8AC3E}">
        <p14:creationId xmlns:p14="http://schemas.microsoft.com/office/powerpoint/2010/main" val="35671494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约雅敬背叛巴比伦与犹大国的灭亡</a:t>
            </a:r>
          </a:p>
          <a:p>
            <a:pPr algn="just">
              <a:lnSpc>
                <a:spcPct val="150000"/>
              </a:lnSpc>
              <a:buFont typeface="Wingdings" pitchFamily="2" charset="2"/>
              <a:buChar char="§"/>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人的计划</a:t>
            </a:r>
          </a:p>
          <a:p>
            <a:pPr algn="just">
              <a:lnSpc>
                <a:spcPct val="150000"/>
              </a:lnSpc>
              <a:buFont typeface="Wingdings" pitchFamily="2" charset="2"/>
              <a:buChar char="§"/>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神的旨意</a:t>
            </a:r>
          </a:p>
          <a:p>
            <a:pPr algn="just">
              <a:lnSpc>
                <a:spcPct val="150000"/>
              </a:lnSpc>
              <a:buFont typeface="Wingdings" pitchFamily="2" charset="2"/>
              <a:buChar char="§"/>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神捍卫自己的荣耀</a:t>
            </a:r>
          </a:p>
          <a:p>
            <a:pPr algn="just">
              <a:lnSpc>
                <a:spcPct val="150000"/>
              </a:lnSpc>
              <a:buFont typeface="Wingdings" pitchFamily="2" charset="2"/>
              <a:buChar char="§"/>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犹大王国意味着神对大卫的应许失败了吗？</a:t>
            </a:r>
          </a:p>
          <a:p>
            <a:pPr algn="just">
              <a:lnSpc>
                <a:spcPct val="120000"/>
              </a:lnSpc>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41657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9955" y="0"/>
            <a:ext cx="9144000" cy="6858000"/>
          </a:xfrm>
        </p:spPr>
        <p:txBody>
          <a:bodyPr>
            <a:noAutofit/>
          </a:bodyPr>
          <a:lstStyle/>
          <a:p>
            <a:pPr marL="0" indent="0" algn="just">
              <a:lnSpc>
                <a:spcPct val="12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列举圣经中，人试图靠自己的计划完成所谓 ”神的应许（旨意）“ 的事例，他们的结局如何？ 今天是否存在类似的现象？</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列举圣经中，在人看来，某时刻是神的荣耀受到亏损的时刻；但是，事实上，该时刻反而是神的荣耀被彰显的时刻。给我们怎样的提醒？</a:t>
            </a:r>
            <a:endParaRPr lang="en-US" altLang="zh-CN" sz="3200" b="1" kern="10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为什么神允许犹大国的“精英阶层”全被被掳走，而留下极贫穷的人？</a:t>
            </a: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24:1-20】</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这祸临到犹大人，诚然是耶和华所命的，要将他们从自己面前赶出，是因玛拿西所犯的一切罪，</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Surely at the commandment of the Lord this came upon Judah, to remove them from His sight because of the sins of Manasseh, according to all that he had done,</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又因他流无辜人的血，充满了耶路撒冷。耶和华决不肯赦免。</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also because of the innocent blood that he had shed; for he had filled Jerusalem with innocent blood, which the Lord would not pardon.</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9932432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24:1-20】</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约雅敬其余的事，凡他所行的，都写在犹大列王记上。</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the rest of the acts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Jehoiakim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all that he did, are they not written in the book of the chronicles of the kings of Judah?</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约雅敬与他列祖同睡，他儿子约雅斤接续他作王。</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Jehoiakim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rested with his fathers. Then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Jehoiachin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his son reigned in his place.</a:t>
            </a:r>
          </a:p>
          <a:p>
            <a:pPr marL="0" indent="0" algn="just">
              <a:lnSpc>
                <a:spcPct val="100000"/>
              </a:lnSpc>
              <a:buNone/>
            </a:pP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9932432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24:1-20】</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埃及王不再从他国中出来，因为巴比伦王将埃及王所管之地，从埃及小河直到幼发拉底河都夺去了。</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the king of Egypt did not come out of his land anymore, for the king of Babylon had taken all that belonged to the king of Egypt from the Brook of Egypt to the River Euphrates.</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约雅斤登基的时候，年十八岁，在耶路撒冷作王三个月。他母亲名叫尼护施他，是耶路撒冷人以利拿单的女儿。</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Jehoiachin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was eighteen years old when he became king, and he reigned in Jerusalem three months. His mother’s name was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Nehushta</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daughter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Elnathan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of Jerusalem.</a:t>
            </a:r>
          </a:p>
        </p:txBody>
      </p:sp>
    </p:spTree>
    <p:extLst>
      <p:ext uri="{BB962C8B-B14F-4D97-AF65-F5344CB8AC3E}">
        <p14:creationId xmlns:p14="http://schemas.microsoft.com/office/powerpoint/2010/main" val="9932432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24:1-20】</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约雅斤行耶和华眼中看为恶的事，效法他父亲一切所行的。</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he did evil in the sight of the Lord, according to all that his father had done.</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那时，巴比伦王尼布甲尼撒的军兵上到耶路撒冷，围困城。</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that time the servants of Nebuchadnezzar king of Babylon came up against Jerusalem, and the city was besieged.</a:t>
            </a:r>
          </a:p>
        </p:txBody>
      </p:sp>
    </p:spTree>
    <p:extLst>
      <p:ext uri="{BB962C8B-B14F-4D97-AF65-F5344CB8AC3E}">
        <p14:creationId xmlns:p14="http://schemas.microsoft.com/office/powerpoint/2010/main" val="9932432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24:1-20】</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当他军兵围困城的时候，巴比伦王尼布甲尼撒就亲自来了。</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Nebuchadnezzar king of Babylon came against the city, as his servants were besieging it.</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犹大王约雅斤和他母亲、臣仆、首领、太监一同出城，投降巴比伦王，巴比伦王便拿住他。那时，是巴比伦王第八年。</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Jehoiachin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Judah, his mother, his servants, his princes, and his officers went out to the king of Babylon; and the king of Babylon, in the eighth year of his reign, took him prisoner.</a:t>
            </a:r>
          </a:p>
        </p:txBody>
      </p:sp>
    </p:spTree>
    <p:extLst>
      <p:ext uri="{BB962C8B-B14F-4D97-AF65-F5344CB8AC3E}">
        <p14:creationId xmlns:p14="http://schemas.microsoft.com/office/powerpoint/2010/main" val="9932432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24:1-20】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巴比伦王将耶和华殿和王宫里的宝物都拿去了，将以色列王所罗门所造耶和华殿里的金器都毁坏了，正如耶和华所说的。</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he carried out from there all the treasures of the house of the Lord and the treasures of the king’s house, and he cut in pieces all the articles of gold which Solomon king of Israel had made in the temple of the Lord, as the Lord had said. </a:t>
            </a: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9932432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24:1-20】</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又将耶路撒冷的众民和众首领，并所有大能的勇士共一万人，连一切木匠、铁匠都掳了去，除了国中极贫穷的人以外，没有剩下的。</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Also he carried into captivity all Jerusalem: all the captains and all the mighty men of valor, ten thousand captives, and all the craftsmen and smiths. None remained except the poorest people of the land.</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并将约雅斤和王母、后妃、太监，与国中的大官，都从耶路撒冷掳到巴比伦去了，</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he carried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Jehoiachin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captive to Babylon. The king’s mother, the king’s wives, his officers, and the mighty of the land he carried into captivity from Jerusalem to Babylon.</a:t>
            </a:r>
          </a:p>
        </p:txBody>
      </p:sp>
    </p:spTree>
    <p:extLst>
      <p:ext uri="{BB962C8B-B14F-4D97-AF65-F5344CB8AC3E}">
        <p14:creationId xmlns:p14="http://schemas.microsoft.com/office/powerpoint/2010/main" val="9932432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24:1-20】</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又将一切勇士七千人和木匠、铁匠一千人，都是能上阵的勇士，全掳到巴比伦去了。</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All the valiant men, seven thousand, and craftsmen and smiths, one thousand, all who were strong and fit for war, these the king of Babylon brought captive to Babylon.</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巴比伦王立约雅斤的叔叔玛探雅代替他作王，给玛探雅改名叫西底家。</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the king of Babylon made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Mattaniah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Jehoiachin’s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uncle, king in his place, and changed his name to Zedekiah.</a:t>
            </a:r>
          </a:p>
        </p:txBody>
      </p:sp>
    </p:spTree>
    <p:extLst>
      <p:ext uri="{BB962C8B-B14F-4D97-AF65-F5344CB8AC3E}">
        <p14:creationId xmlns:p14="http://schemas.microsoft.com/office/powerpoint/2010/main" val="993243282"/>
      </p:ext>
    </p:extLst>
  </p:cSld>
  <p:clrMapOvr>
    <a:masterClrMapping/>
  </p:clrMapOvr>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83507</TotalTime>
  <Words>1775</Words>
  <Application>Microsoft Office PowerPoint</Application>
  <PresentationFormat>On-screen Show (4:3)</PresentationFormat>
  <Paragraphs>66</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微软雅黑</vt:lpstr>
      <vt:lpstr>Arial</vt:lpstr>
      <vt:lpstr>Calibri</vt:lpstr>
      <vt:lpstr>Calibri Light</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BCCC_User</cp:lastModifiedBy>
  <cp:revision>2543</cp:revision>
  <dcterms:created xsi:type="dcterms:W3CDTF">2014-02-25T17:54:08Z</dcterms:created>
  <dcterms:modified xsi:type="dcterms:W3CDTF">2026-06-06T03:16:24Z</dcterms:modified>
</cp:coreProperties>
</file>