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399" r:id="rId2"/>
    <p:sldId id="387" r:id="rId3"/>
    <p:sldId id="375" r:id="rId4"/>
    <p:sldId id="382" r:id="rId5"/>
    <p:sldId id="383" r:id="rId6"/>
    <p:sldId id="406" r:id="rId7"/>
    <p:sldId id="407" r:id="rId8"/>
    <p:sldId id="398" r:id="rId9"/>
    <p:sldId id="416" r:id="rId10"/>
    <p:sldId id="417" r:id="rId11"/>
    <p:sldId id="418" r:id="rId12"/>
    <p:sldId id="419" r:id="rId13"/>
    <p:sldId id="420" r:id="rId14"/>
    <p:sldId id="421" r:id="rId15"/>
    <p:sldId id="424" r:id="rId16"/>
    <p:sldId id="422" r:id="rId17"/>
    <p:sldId id="423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38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75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27243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97828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694865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459057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53964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028868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01018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415375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94418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1768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49064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08999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25-34】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所以我告訴你們：不要為生命憂慮吃什麼，喝什麼，為身體憂慮穿什麼。生命不勝於飲食嗎？身體不勝於衣裳嗎？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Therefore I say to you, do not worry about your life, what you will eat or what you will drink; nor about your body, what you will put on. Is not life more than food and the body more than clothing?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你們看那天上的飛鳥，也不種，也不收，也不積蓄在倉裡，你們的天父尚且養活它。你們不比飛鳥貴重得多嗎？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Look </a:t>
            </a:r>
            <a:r>
              <a:rPr lang="en-US" altLang="zh-CN" sz="3600" b="1" dirty="0">
                <a:ea typeface="黑体" panose="02010609060101010101" pitchFamily="49" charset="-122"/>
              </a:rPr>
              <a:t>at the birds of the air, for they neither sow nor reap nor gather into barns; yet your heavenly Father feeds them. Are you not of more value than they?</a:t>
            </a:r>
          </a:p>
        </p:txBody>
      </p:sp>
    </p:spTree>
    <p:extLst>
      <p:ext uri="{BB962C8B-B14F-4D97-AF65-F5344CB8AC3E}">
        <p14:creationId xmlns:p14="http://schemas.microsoft.com/office/powerpoint/2010/main" val="189359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16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26】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人若賺得全世界，賠上自己的生命，有什麼益處呢？人還能拿什麼換生命呢？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what profit is it to a man if he gains the whole world, and loses his own soul? Or what will a man give in exchange for his soul?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所以我告訴你們：不要為生命憂慮吃什麼，喝什麼，為身體憂慮穿什麼。生命不勝於飲食嗎？身體不勝於衣裳嗎？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Therefore I say to you, do not worry about your life, what you will eat or what you will drink; nor about your body, what you will put on. Is not life more than food and the body more than clothing?</a:t>
            </a:r>
          </a:p>
        </p:txBody>
      </p:sp>
    </p:spTree>
    <p:extLst>
      <p:ext uri="{BB962C8B-B14F-4D97-AF65-F5344CB8AC3E}">
        <p14:creationId xmlns:p14="http://schemas.microsoft.com/office/powerpoint/2010/main" val="3066519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26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28-30】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“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你們看那天上的飛鳥，也不種，也不收，也不積蓄在倉裡，你們的天父尚且養活它。你們不比飛鳥貴重得多嗎？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Look </a:t>
            </a:r>
            <a:r>
              <a:rPr lang="en-US" altLang="zh-CN" sz="3600" b="1" dirty="0">
                <a:ea typeface="黑体" panose="02010609060101010101" pitchFamily="49" charset="-122"/>
              </a:rPr>
              <a:t>at the birds of the air, for they neither sow nor reap nor gather into barns; yet your heavenly Father feeds them. Are you not of more value than they?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何必為衣裳憂慮呢？你想：野地裡的百合花怎麼長起來；它也不勞苦，也不紡線；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So why do you worry about clothing? Consider the lilies of the field, how they grow: they neither toil nor spin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;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574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26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28-30】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然而我告訴你們：就是所羅門極榮華的時候，他所穿戴的，還不如這花一朵呢！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yet I say to you that even Solomon in all his glory was not arrayed like one of these.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你們這小信的人哪！野地裡的草今天還在，明天就丟在爐裡，　神還給它這樣的妝飾，何況你們呢！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if God so clothes the grass of the field, which today is, and tomorrow is thrown into the oven, will He not much more clothe you, O you of little faith?</a:t>
            </a:r>
          </a:p>
        </p:txBody>
      </p:sp>
    </p:spTree>
    <p:extLst>
      <p:ext uri="{BB962C8B-B14F-4D97-AF65-F5344CB8AC3E}">
        <p14:creationId xmlns:p14="http://schemas.microsoft.com/office/powerpoint/2010/main" val="245209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27】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你們哪一個能用思慮使壽數多加一刻呢（或作“使身量多加一肘呢”）？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Which </a:t>
            </a:r>
            <a:r>
              <a:rPr lang="en-US" altLang="zh-CN" sz="3600" b="1" dirty="0">
                <a:ea typeface="黑体" panose="02010609060101010101" pitchFamily="49" charset="-122"/>
              </a:rPr>
              <a:t>of you by worrying can add one cubit to his stature?</a:t>
            </a:r>
          </a:p>
        </p:txBody>
      </p:sp>
    </p:spTree>
    <p:extLst>
      <p:ext uri="{BB962C8B-B14F-4D97-AF65-F5344CB8AC3E}">
        <p14:creationId xmlns:p14="http://schemas.microsoft.com/office/powerpoint/2010/main" val="372492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26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28-30】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“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你們看那天上的飛鳥，也不種，也不收，也不積蓄在倉裡，你們的天父尚且養活它。你們不比飛鳥貴重得多嗎？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Look </a:t>
            </a:r>
            <a:r>
              <a:rPr lang="en-US" altLang="zh-CN" sz="3600" b="1" dirty="0">
                <a:ea typeface="黑体" panose="02010609060101010101" pitchFamily="49" charset="-122"/>
              </a:rPr>
              <a:t>at the birds of the air, for they neither sow nor reap nor gather into barns; yet your heavenly Father feeds them. Are you not of more value than they?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何必為衣裳憂慮呢？你想：野地裡的百合花怎麼長起來；它也不勞苦，也不紡線；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So why do you worry about clothing? Consider the lilies of the field, how they grow: they neither toil nor spin;</a:t>
            </a:r>
          </a:p>
        </p:txBody>
      </p:sp>
    </p:spTree>
    <p:extLst>
      <p:ext uri="{BB962C8B-B14F-4D97-AF65-F5344CB8AC3E}">
        <p14:creationId xmlns:p14="http://schemas.microsoft.com/office/powerpoint/2010/main" val="581325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然而我告訴你們：就是所羅門極榮華的時候，他所穿戴的，還不如這花一朵呢！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yet I say to you that even Solomon in all his glory was not arrayed like one of these.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你們這小信的人哪！野地裡的草今天還在，明天就丟在爐裡，　神還給它這樣的妝飾，何況你們呢！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if God so clothes the grass of the field, which today is, and tomorrow is thrown into the oven, will He not much more clothe you, O you of little faith?</a:t>
            </a:r>
          </a:p>
        </p:txBody>
      </p:sp>
    </p:spTree>
    <p:extLst>
      <p:ext uri="{BB962C8B-B14F-4D97-AF65-F5344CB8AC3E}">
        <p14:creationId xmlns:p14="http://schemas.microsoft.com/office/powerpoint/2010/main" val="2701153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彼前</a:t>
            </a:r>
            <a:r>
              <a:rPr lang="en-US" altLang="zh-CN" sz="3600" b="1" dirty="0">
                <a:ea typeface="黑体" panose="02010609060101010101" pitchFamily="49" charset="-122"/>
              </a:rPr>
              <a:t>1 Peter 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7】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你們要將一切的憂慮卸給神，因為他顧念你們。”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casting </a:t>
            </a:r>
            <a:r>
              <a:rPr lang="en-US" altLang="zh-CN" sz="3600" b="1" dirty="0">
                <a:ea typeface="黑体" panose="02010609060101010101" pitchFamily="49" charset="-122"/>
              </a:rPr>
              <a:t>all your care upon Him, for He cares for you.</a:t>
            </a:r>
          </a:p>
        </p:txBody>
      </p:sp>
    </p:spTree>
    <p:extLst>
      <p:ext uri="{BB962C8B-B14F-4D97-AF65-F5344CB8AC3E}">
        <p14:creationId xmlns:p14="http://schemas.microsoft.com/office/powerpoint/2010/main" val="2739502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詩篇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Psalms </a:t>
            </a:r>
            <a:r>
              <a:rPr lang="en-US" altLang="zh-CN" sz="3600" b="1" dirty="0">
                <a:ea typeface="黑体" panose="02010609060101010101" pitchFamily="49" charset="-122"/>
              </a:rPr>
              <a:t>37:25】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我從前年幼，現在年老，卻未見過義人被棄，也未見過他的後裔討飯。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have been young, and now am old; Yet I have not seen the righteous forsaken, Nor his descendants begging bread.</a:t>
            </a:r>
          </a:p>
        </p:txBody>
      </p:sp>
    </p:spTree>
    <p:extLst>
      <p:ext uri="{BB962C8B-B14F-4D97-AF65-F5344CB8AC3E}">
        <p14:creationId xmlns:p14="http://schemas.microsoft.com/office/powerpoint/2010/main" val="46564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你們哪一個能用思慮使壽數多加一刻呢（或作“使身量多加一肘呢”）？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Which </a:t>
            </a:r>
            <a:r>
              <a:rPr lang="en-US" altLang="zh-CN" sz="3600" b="1" dirty="0">
                <a:ea typeface="黑体" panose="02010609060101010101" pitchFamily="49" charset="-122"/>
              </a:rPr>
              <a:t>of you by worrying can add one cubit to his stature?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何必為衣裳憂慮呢？你想：野地裡的百合花怎麼長起來；它也不勞苦，也不紡線；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So why do you worry about clothing? Consider the lilies of the field, how they grow: they neither toil nor spin;</a:t>
            </a: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29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然而我告訴你們：就是所羅門極榮華的時候，他所穿戴的，還不如這花一朵呢！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yet I say to you that even Solomon in all his glory was not arrayed like one of these.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30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你們這小信的人哪！野地裡的草今天還在，明天就丟在爐裡，　神還給它這樣的妝飾，何況你們呢！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if God so clothes the grass of the field, which today is, and tomorrow is thrown into the oven, will He not much more clothe you, O you of little faith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31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所以，不要憂慮說：‘吃什麼？喝什麼？穿什麼？’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"</a:t>
            </a:r>
            <a:r>
              <a:rPr lang="en-US" altLang="zh-CN" sz="4000" b="1" dirty="0">
                <a:ea typeface="黑体" panose="02010609060101010101" pitchFamily="49" charset="-122"/>
              </a:rPr>
              <a:t>Therefore do not worry, saying, "What shall we eat?' or "What shall we drink?' or "What shall we wear?'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32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這都是外邦人所求的。你們需用的這一切東西，你們的天父是知道的。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4000" b="1" dirty="0">
                <a:ea typeface="黑体" panose="02010609060101010101" pitchFamily="49" charset="-122"/>
              </a:rPr>
              <a:t>after all these things the Gentiles seek. For your heavenly Father knows that you need all these things.</a:t>
            </a:r>
            <a:endParaRPr lang="en-US" altLang="zh-CN" sz="40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46993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你們要先求他的國和他的義，這些東西都要加給你們了。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seek first the kingdom of God and His righteousness, and all these things shall be added to you.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所以，不要為明天憂慮，因為明天自有明天的憂慮；一天的難處一天當就夠了。”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do not worry about tomorrow, for tomorrow will worry about its own things. Sufficient for the day is its own trouble.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en-US" altLang="zh-CN" sz="3600" b="1" dirty="0">
                <a:ea typeface="黑体" panose="02010609060101010101" pitchFamily="49" charset="-122"/>
              </a:rPr>
              <a:t>-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25】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一個人不能侍奉兩個主。不是惡這個愛那個，就是重這個輕那個。你們不能又侍奉　神，又侍奉瑪門（“瑪門”是“財利”的意思）。”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 </a:t>
            </a:r>
            <a:r>
              <a:rPr lang="en-US" altLang="zh-CN" sz="3600" b="1" dirty="0">
                <a:ea typeface="黑体" panose="02010609060101010101" pitchFamily="49" charset="-122"/>
              </a:rPr>
              <a:t>one can serve two masters; for either he will hate the one and love the other, or he will be devoted to one and despise the other. You cannot serve God and wealth.”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所以我告訴你們：不要為生命憂慮吃什麼，喝什麼，為身體憂慮穿什麼。生命不勝於飲食嗎？身體不勝於衣裳嗎？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Therefore I say to you, do not worry about your life, what you will eat or what you will drink; nor about your body, what you will put on. Is not life more than food and the body more than clothing?</a:t>
            </a:r>
          </a:p>
        </p:txBody>
      </p:sp>
    </p:spTree>
    <p:extLst>
      <p:ext uri="{BB962C8B-B14F-4D97-AF65-F5344CB8AC3E}">
        <p14:creationId xmlns:p14="http://schemas.microsoft.com/office/powerpoint/2010/main" val="412708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箴言</a:t>
            </a:r>
            <a:r>
              <a:rPr lang="en-US" altLang="zh-CN" sz="3600" b="1" dirty="0">
                <a:ea typeface="黑体" panose="02010609060101010101" pitchFamily="49" charset="-122"/>
              </a:rPr>
              <a:t>Proverbs 6:6-9】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懶惰人哪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你去察看螞蟻的動作，就可得智慧。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Go </a:t>
            </a:r>
            <a:r>
              <a:rPr lang="en-US" altLang="zh-CN" sz="3600" b="1" dirty="0">
                <a:ea typeface="黑体" panose="02010609060101010101" pitchFamily="49" charset="-122"/>
              </a:rPr>
              <a:t>to the ant, you sluggard! Consider her ways and be wise,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螞蟻沒有元帥，沒有官長，沒有君王，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Which</a:t>
            </a:r>
            <a:r>
              <a:rPr lang="en-US" altLang="zh-CN" sz="3600" b="1" dirty="0">
                <a:ea typeface="黑体" panose="02010609060101010101" pitchFamily="49" charset="-122"/>
              </a:rPr>
              <a:t>, having no captain, Overseer or ruler,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尚且在夏天預備食物，在收割時聚斂糧食。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Provides </a:t>
            </a:r>
            <a:r>
              <a:rPr lang="en-US" altLang="zh-CN" sz="3600" b="1" dirty="0">
                <a:ea typeface="黑体" panose="02010609060101010101" pitchFamily="49" charset="-122"/>
              </a:rPr>
              <a:t>her supplies in the summer, And gathers her food in the harvest.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懶惰人哪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你要睡到幾時呢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你何時睡醒呢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 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How long will you slumber, O sluggard? When will you rise from your sleep?</a:t>
            </a:r>
          </a:p>
        </p:txBody>
      </p:sp>
    </p:spTree>
    <p:extLst>
      <p:ext uri="{BB962C8B-B14F-4D97-AF65-F5344CB8AC3E}">
        <p14:creationId xmlns:p14="http://schemas.microsoft.com/office/powerpoint/2010/main" val="57282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提摩太前書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Timothy 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只要有衣有食，就當知足。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having food and clothing, with these we shall be content.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448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民數記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Numbers </a:t>
            </a:r>
            <a:r>
              <a:rPr lang="en-US" altLang="zh-CN" sz="3600" b="1" dirty="0">
                <a:ea typeface="黑体" panose="02010609060101010101" pitchFamily="49" charset="-122"/>
              </a:rPr>
              <a:t>11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4-6】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他們中間的閒雜人大起貪欲的心，以色列人又哭號說：“誰給我們肉吃呢？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the mixed multitude who were among them yielded to intense craving; so the children of Israel also wept again and said: "Who will give us meat to eat?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我們記得在埃及的時候，不花錢就吃魚，也記得有黃瓜、西瓜、韭菜、蔥、蒜。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We </a:t>
            </a:r>
            <a:r>
              <a:rPr lang="en-US" altLang="zh-CN" sz="3600" b="1" dirty="0">
                <a:ea typeface="黑体" panose="02010609060101010101" pitchFamily="49" charset="-122"/>
              </a:rPr>
              <a:t>remember the fish which we ate freely in Egypt, the cucumbers, the melons, the leeks, the onions, and the garlic;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現在我們的心血枯竭了，除這嗎哪以外，在我們眼前並沒有別的東西。”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now our whole being is dried up; there is nothing at all except this manna before our eyes!"</a:t>
            </a:r>
          </a:p>
        </p:txBody>
      </p:sp>
    </p:spTree>
    <p:extLst>
      <p:ext uri="{BB962C8B-B14F-4D97-AF65-F5344CB8AC3E}">
        <p14:creationId xmlns:p14="http://schemas.microsoft.com/office/powerpoint/2010/main" val="18527064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2951</TotalTime>
  <Words>1753</Words>
  <Application>Microsoft Office PowerPoint</Application>
  <PresentationFormat>全屏显示(4:3)</PresentationFormat>
  <Paragraphs>95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297</cp:revision>
  <dcterms:created xsi:type="dcterms:W3CDTF">2014-02-25T17:54:08Z</dcterms:created>
  <dcterms:modified xsi:type="dcterms:W3CDTF">2016-07-31T07:29:47Z</dcterms:modified>
</cp:coreProperties>
</file>