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9"/>
  </p:notesMasterIdLst>
  <p:handoutMasterIdLst>
    <p:handoutMasterId r:id="rId20"/>
  </p:handoutMasterIdLst>
  <p:sldIdLst>
    <p:sldId id="399" r:id="rId2"/>
    <p:sldId id="387" r:id="rId3"/>
    <p:sldId id="375" r:id="rId4"/>
    <p:sldId id="382" r:id="rId5"/>
    <p:sldId id="383" r:id="rId6"/>
    <p:sldId id="406" r:id="rId7"/>
    <p:sldId id="407" r:id="rId8"/>
    <p:sldId id="398" r:id="rId9"/>
    <p:sldId id="416" r:id="rId10"/>
    <p:sldId id="417" r:id="rId11"/>
    <p:sldId id="418" r:id="rId12"/>
    <p:sldId id="419" r:id="rId13"/>
    <p:sldId id="420" r:id="rId14"/>
    <p:sldId id="421" r:id="rId15"/>
    <p:sldId id="422" r:id="rId16"/>
    <p:sldId id="423" r:id="rId17"/>
    <p:sldId id="424"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2016/9/10</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2016/9/10</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3327243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3597828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1694865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14590573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33539649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611471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38053786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17</a:t>
            </a:fld>
            <a:endParaRPr lang="en-US" altLang="zh-CN" smtClean="0"/>
          </a:p>
        </p:txBody>
      </p:sp>
    </p:spTree>
    <p:extLst>
      <p:ext uri="{BB962C8B-B14F-4D97-AF65-F5344CB8AC3E}">
        <p14:creationId xmlns:p14="http://schemas.microsoft.com/office/powerpoint/2010/main" val="2823630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4</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5</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108999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2016/9/10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2016/9/10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2016/9/10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2016/9/10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2016/9/10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2016/9/10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2016/9/10</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2016/9/10</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2016/9/10</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2016/9/10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2016/9/10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2016/9/10</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7-12】</a:t>
            </a:r>
          </a:p>
          <a:p>
            <a:pPr algn="l"/>
            <a:r>
              <a:rPr lang="en-US" altLang="zh-CN" sz="3600" b="1" dirty="0">
                <a:ea typeface="黑体" panose="02010609060101010101" pitchFamily="49" charset="-122"/>
              </a:rPr>
              <a:t>7</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你們祈求，就給你們；尋找，就尋見；叩門，就給你們開門。</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Ask, and it will be given to you; seek, and you will find; knock, and it will be opened to you.</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因為凡祈求的，就得著；尋找的，就尋見；叩門的，就給他開門。</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everyone who asks receives, and he who seeks finds, and to him who knocks it will be opened.</a:t>
            </a: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26】</a:t>
            </a:r>
          </a:p>
          <a:p>
            <a:pPr algn="l"/>
            <a:r>
              <a:rPr lang="zh-CN" altLang="en-US" sz="3600" b="1" dirty="0" smtClean="0">
                <a:ea typeface="黑体" panose="02010609060101010101" pitchFamily="49" charset="-122"/>
              </a:rPr>
              <a:t>但保惠師，就是父因我的名所要差來的聖靈，他要將一切的事指教你們，並且要叫你們想起我對你們所說的一切話。</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the Helper, the Holy Spirit, whom the Father will send in My name, He will teach you all things, and bring to your remembrance all things that I said to you.</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66519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羅馬書</a:t>
            </a:r>
            <a:r>
              <a:rPr lang="en-US" altLang="zh-CN" sz="3600" b="1" dirty="0" smtClean="0">
                <a:ea typeface="黑体" panose="02010609060101010101" pitchFamily="49" charset="-122"/>
              </a:rPr>
              <a:t>Romans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13-14】</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你們若順從肉體活著必要死，若靠著聖靈治死身體的惡行必要活著。</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if you live according to the flesh you will die; but if by the Spirit you put to death the deeds of the body, you will live.</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因為凡被　神的靈引導的，都是　神的兒子。</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as many as are led by the Spirit of God, these are sons of God.</a:t>
            </a:r>
          </a:p>
        </p:txBody>
      </p:sp>
    </p:spTree>
    <p:extLst>
      <p:ext uri="{BB962C8B-B14F-4D97-AF65-F5344CB8AC3E}">
        <p14:creationId xmlns:p14="http://schemas.microsoft.com/office/powerpoint/2010/main" val="2135749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16</a:t>
            </a:r>
            <a:r>
              <a:rPr lang="zh-CN" altLang="en-US" sz="3600" b="1" dirty="0">
                <a:ea typeface="黑体" panose="02010609060101010101" pitchFamily="49" charset="-122"/>
              </a:rPr>
              <a:t>：</a:t>
            </a:r>
            <a:r>
              <a:rPr lang="en-US" altLang="zh-CN" sz="3600" b="1" dirty="0">
                <a:ea typeface="黑体" panose="02010609060101010101" pitchFamily="49" charset="-122"/>
              </a:rPr>
              <a:t>13-14】</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只等真理的聖靈來了，他要引導你們明白（原文作“進入”）一切的真理，因為他不是憑自己說的，乃是把他所聽見的都說出來，並要把將來的事告訴你們。</a:t>
            </a:r>
          </a:p>
          <a:p>
            <a:pPr algn="l"/>
            <a:r>
              <a:rPr lang="en-US" altLang="zh-CN" sz="3600" b="1" dirty="0" smtClean="0">
                <a:ea typeface="黑体" panose="02010609060101010101" pitchFamily="49" charset="-122"/>
              </a:rPr>
              <a:t>However</a:t>
            </a:r>
            <a:r>
              <a:rPr lang="en-US" altLang="zh-CN" sz="3600" b="1" dirty="0">
                <a:ea typeface="黑体" panose="02010609060101010101" pitchFamily="49" charset="-122"/>
              </a:rPr>
              <a:t>, when He, the Spirit of truth, has come, He will guide you into all truth; for He will not speak on His own authority, but whatever He hears He will speak; and He will tell you things to come.</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他要榮耀我，因為他要將受於我的告訴你們。</a:t>
            </a:r>
          </a:p>
          <a:p>
            <a:pPr algn="l"/>
            <a:r>
              <a:rPr lang="en-US" altLang="zh-CN" sz="3600" b="1" dirty="0" smtClean="0">
                <a:ea typeface="黑体" panose="02010609060101010101" pitchFamily="49" charset="-122"/>
              </a:rPr>
              <a:t>He </a:t>
            </a:r>
            <a:r>
              <a:rPr lang="en-US" altLang="zh-CN" sz="3600" b="1" dirty="0">
                <a:ea typeface="黑体" panose="02010609060101010101" pitchFamily="49" charset="-122"/>
              </a:rPr>
              <a:t>will glorify Me, for He will take of what is Mine and declare it to you.</a:t>
            </a:r>
          </a:p>
        </p:txBody>
      </p:sp>
    </p:spTree>
    <p:extLst>
      <p:ext uri="{BB962C8B-B14F-4D97-AF65-F5344CB8AC3E}">
        <p14:creationId xmlns:p14="http://schemas.microsoft.com/office/powerpoint/2010/main" val="2452093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羅馬書</a:t>
            </a:r>
            <a:r>
              <a:rPr lang="en-US" altLang="zh-CN" sz="3600" b="1" dirty="0" smtClean="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14】</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因為凡被　神的靈引導的，都是　神的兒子。</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as many as are led by the Spirit of God, these are sons of God.</a:t>
            </a:r>
          </a:p>
        </p:txBody>
      </p:sp>
    </p:spTree>
    <p:extLst>
      <p:ext uri="{BB962C8B-B14F-4D97-AF65-F5344CB8AC3E}">
        <p14:creationId xmlns:p14="http://schemas.microsoft.com/office/powerpoint/2010/main" val="3724922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希伯來書</a:t>
            </a:r>
            <a:r>
              <a:rPr lang="en-US" altLang="zh-CN" sz="3600" b="1" dirty="0" smtClean="0">
                <a:ea typeface="黑体" panose="02010609060101010101" pitchFamily="49" charset="-122"/>
              </a:rPr>
              <a:t>Hebrews </a:t>
            </a:r>
            <a:r>
              <a:rPr lang="en-US" altLang="zh-CN" sz="3600" b="1" dirty="0">
                <a:ea typeface="黑体" panose="02010609060101010101" pitchFamily="49" charset="-122"/>
              </a:rPr>
              <a:t>5:13-14】</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凡只能吃奶的，都不熟練仁義的道理，因為他是嬰孩。</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everyone who partakes only of milk is unskilled in the word of righteousness, for he is a babe.</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惟獨長大成人的才能吃乾糧，他們的心竅習練得通達，就能分辨好歹了。</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solid food belongs to those who are of full age, that is, those who by reason of use have their senses exercised to discern both good and evil.</a:t>
            </a:r>
          </a:p>
        </p:txBody>
      </p:sp>
    </p:spTree>
    <p:extLst>
      <p:ext uri="{BB962C8B-B14F-4D97-AF65-F5344CB8AC3E}">
        <p14:creationId xmlns:p14="http://schemas.microsoft.com/office/powerpoint/2010/main" val="581325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10-12】</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為義受逼迫的人有福了，因為天國是他們的。</a:t>
            </a:r>
          </a:p>
          <a:p>
            <a:pPr algn="l"/>
            <a:r>
              <a:rPr lang="en-US" altLang="zh-CN" sz="3600" b="1" dirty="0" smtClean="0">
                <a:ea typeface="黑体" panose="02010609060101010101" pitchFamily="49" charset="-122"/>
              </a:rPr>
              <a:t>Blessed </a:t>
            </a:r>
            <a:r>
              <a:rPr lang="en-US" altLang="zh-CN" sz="3600" b="1" dirty="0">
                <a:ea typeface="黑体" panose="02010609060101010101" pitchFamily="49" charset="-122"/>
              </a:rPr>
              <a:t>are those who are persecuted for righteousness' sake, For theirs is the kingdom of heaven.</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人若因我辱駡你們，逼迫你們，捏造各樣壞話譭謗你們，你們就有福了。</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Blessed are you when they revile and persecute you, and say all kinds of evil against you falsely for My sake.</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應當歡喜快樂，因為你們在天上的賞賜是大的。在你們以前的先知，人也是這樣逼迫他們。”</a:t>
            </a:r>
          </a:p>
          <a:p>
            <a:pPr algn="l"/>
            <a:r>
              <a:rPr lang="en-US" altLang="zh-CN" sz="3600" b="1" dirty="0" smtClean="0">
                <a:ea typeface="黑体" panose="02010609060101010101" pitchFamily="49" charset="-122"/>
              </a:rPr>
              <a:t>Rejoice </a:t>
            </a:r>
            <a:r>
              <a:rPr lang="en-US" altLang="zh-CN" sz="3600" b="1" dirty="0">
                <a:ea typeface="黑体" panose="02010609060101010101" pitchFamily="49" charset="-122"/>
              </a:rPr>
              <a:t>and be exceedingly glad, for great is your reward in heaven, for so they persecuted the prophets who were before you.</a:t>
            </a:r>
          </a:p>
        </p:txBody>
      </p:sp>
    </p:spTree>
    <p:extLst>
      <p:ext uri="{BB962C8B-B14F-4D97-AF65-F5344CB8AC3E}">
        <p14:creationId xmlns:p14="http://schemas.microsoft.com/office/powerpoint/2010/main" val="3534695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提摩太后書</a:t>
            </a:r>
            <a:r>
              <a:rPr lang="en-US" altLang="zh-CN" sz="3600" b="1" dirty="0" smtClean="0">
                <a:ea typeface="黑体" panose="02010609060101010101" pitchFamily="49" charset="-122"/>
              </a:rPr>
              <a:t>2 </a:t>
            </a:r>
            <a:r>
              <a:rPr lang="en-US" altLang="zh-CN" sz="3600" b="1" dirty="0">
                <a:ea typeface="黑体" panose="02010609060101010101" pitchFamily="49" charset="-122"/>
              </a:rPr>
              <a:t>Timothy 3</a:t>
            </a:r>
            <a:r>
              <a:rPr lang="zh-CN" altLang="en-US" sz="3600" b="1" dirty="0">
                <a:ea typeface="黑体" panose="02010609060101010101" pitchFamily="49" charset="-122"/>
              </a:rPr>
              <a:t>：</a:t>
            </a:r>
            <a:r>
              <a:rPr lang="en-US" altLang="zh-CN" sz="3600" b="1" dirty="0">
                <a:ea typeface="黑体" panose="02010609060101010101" pitchFamily="49" charset="-122"/>
              </a:rPr>
              <a:t>12】</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不但如此，凡立志在基督耶穌裡敬虔度日的，也都要受逼迫。</a:t>
            </a:r>
          </a:p>
          <a:p>
            <a:pPr algn="l"/>
            <a:r>
              <a:rPr lang="en-US" altLang="zh-CN" sz="3600" b="1" dirty="0" smtClean="0">
                <a:ea typeface="黑体" panose="02010609060101010101" pitchFamily="49" charset="-122"/>
              </a:rPr>
              <a:t>Yes</a:t>
            </a:r>
            <a:r>
              <a:rPr lang="en-US" altLang="zh-CN" sz="3600" b="1" dirty="0">
                <a:ea typeface="黑体" panose="02010609060101010101" pitchFamily="49" charset="-122"/>
              </a:rPr>
              <a:t>, and all who desire to live godly in Christ Jesus will suffer persecution.</a:t>
            </a:r>
          </a:p>
        </p:txBody>
      </p:sp>
    </p:spTree>
    <p:extLst>
      <p:ext uri="{BB962C8B-B14F-4D97-AF65-F5344CB8AC3E}">
        <p14:creationId xmlns:p14="http://schemas.microsoft.com/office/powerpoint/2010/main" val="1550295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smtClean="0">
                <a:ea typeface="黑体" panose="02010609060101010101" pitchFamily="49" charset="-122"/>
              </a:rPr>
              <a:t>12a】</a:t>
            </a:r>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所以，無論何事，你們願意人怎樣待你們，你們也要怎樣待人</a:t>
            </a:r>
            <a:r>
              <a:rPr lang="en-US" altLang="zh-CN" sz="3600" b="1" dirty="0" smtClean="0">
                <a:ea typeface="黑体" panose="02010609060101010101" pitchFamily="49" charset="-122"/>
              </a:rPr>
              <a:t>……</a:t>
            </a:r>
          </a:p>
          <a:p>
            <a:pPr algn="l"/>
            <a:r>
              <a:rPr lang="en-US" altLang="zh-CN" sz="3600" b="1" dirty="0" smtClean="0">
                <a:ea typeface="黑体" panose="02010609060101010101" pitchFamily="49" charset="-122"/>
              </a:rPr>
              <a:t>Therefore</a:t>
            </a:r>
            <a:r>
              <a:rPr lang="en-US" altLang="zh-CN" sz="3600" b="1" dirty="0">
                <a:ea typeface="黑体" panose="02010609060101010101" pitchFamily="49" charset="-122"/>
              </a:rPr>
              <a:t>, whatever you want men to do to you, do also to </a:t>
            </a:r>
            <a:r>
              <a:rPr lang="en-US" altLang="zh-CN" sz="3600" b="1" dirty="0" smtClean="0">
                <a:ea typeface="黑体" panose="02010609060101010101" pitchFamily="49" charset="-122"/>
              </a:rPr>
              <a:t>them….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51780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你們中間誰有兒子求餅，反給他石頭呢？</a:t>
            </a:r>
          </a:p>
          <a:p>
            <a:pPr algn="l"/>
            <a:r>
              <a:rPr lang="en-US" altLang="zh-CN" sz="3600" b="1" dirty="0" smtClean="0">
                <a:ea typeface="黑体" panose="02010609060101010101" pitchFamily="49" charset="-122"/>
              </a:rPr>
              <a:t>Or </a:t>
            </a:r>
            <a:r>
              <a:rPr lang="en-US" altLang="zh-CN" sz="3600" b="1" dirty="0">
                <a:ea typeface="黑体" panose="02010609060101010101" pitchFamily="49" charset="-122"/>
              </a:rPr>
              <a:t>what man is there among you who, if his son asks for bread, will give him a stone?</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求魚，反給他蛇呢？</a:t>
            </a:r>
          </a:p>
          <a:p>
            <a:pPr algn="l"/>
            <a:r>
              <a:rPr lang="en-US" altLang="zh-CN" sz="3600" b="1" dirty="0" smtClean="0">
                <a:ea typeface="黑体" panose="02010609060101010101" pitchFamily="49" charset="-122"/>
              </a:rPr>
              <a:t>Or </a:t>
            </a:r>
            <a:r>
              <a:rPr lang="en-US" altLang="zh-CN" sz="3600" b="1" dirty="0">
                <a:ea typeface="黑体" panose="02010609060101010101" pitchFamily="49" charset="-122"/>
              </a:rPr>
              <a:t>if he asks for a fish, will he give him a serpent?</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你們雖然不好，尚且知道拿好東西給兒女，何況你們在天上的父，豈不更把好東西給求他的人嗎？</a:t>
            </a:r>
          </a:p>
          <a:p>
            <a:pPr algn="l"/>
            <a:r>
              <a:rPr lang="en-US" altLang="zh-CN" sz="3600" b="1" dirty="0" smtClean="0">
                <a:ea typeface="黑体" panose="02010609060101010101" pitchFamily="49" charset="-122"/>
              </a:rPr>
              <a:t>If </a:t>
            </a:r>
            <a:r>
              <a:rPr lang="en-US" altLang="zh-CN" sz="3600" b="1" dirty="0">
                <a:ea typeface="黑体" panose="02010609060101010101" pitchFamily="49" charset="-122"/>
              </a:rPr>
              <a:t>you then, being evil, know how to give good gifts to your children, how much more will your Father who is in heaven give good things to those who ask Him!</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12</a:t>
            </a:r>
            <a:r>
              <a:rPr lang="zh-CN" altLang="en-US" sz="3600" b="1" dirty="0" smtClean="0">
                <a:ea typeface="黑体" panose="02010609060101010101" pitchFamily="49" charset="-122"/>
              </a:rPr>
              <a:t>所以，無論何事，你們願意人怎樣待你們，你們也要怎樣待人，因為這就是律法和先知的道理。” </a:t>
            </a:r>
          </a:p>
          <a:p>
            <a:pPr algn="l" defTabSz="914400">
              <a:spcBef>
                <a:spcPct val="20000"/>
              </a:spcBef>
            </a:pPr>
            <a:r>
              <a:rPr lang="en-US" altLang="zh-CN" sz="3600" b="1" dirty="0" smtClean="0">
                <a:ea typeface="黑体" panose="02010609060101010101" pitchFamily="49" charset="-122"/>
              </a:rPr>
              <a:t>Therefore</a:t>
            </a:r>
            <a:r>
              <a:rPr lang="en-US" altLang="zh-CN" sz="3600" b="1" dirty="0">
                <a:ea typeface="黑体" panose="02010609060101010101" pitchFamily="49" charset="-122"/>
              </a:rPr>
              <a:t>, whatever you want men to do to you, do also to them, for this is the Law and the Prophets.</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a:r>
              <a:rPr lang="en-US" altLang="zh-CN" sz="4000" b="1" dirty="0">
                <a:ea typeface="黑体" panose="02010609060101010101" pitchFamily="49" charset="-122"/>
              </a:rPr>
              <a:t>【</a:t>
            </a:r>
            <a:r>
              <a:rPr lang="zh-CN" altLang="en-US" sz="4000" b="1" dirty="0">
                <a:ea typeface="黑体" panose="02010609060101010101" pitchFamily="49" charset="-122"/>
              </a:rPr>
              <a:t>路加福音</a:t>
            </a:r>
            <a:r>
              <a:rPr lang="en-US" altLang="zh-CN" sz="4000" b="1" dirty="0">
                <a:ea typeface="黑体" panose="02010609060101010101" pitchFamily="49" charset="-122"/>
              </a:rPr>
              <a:t>Luke 11</a:t>
            </a:r>
            <a:r>
              <a:rPr lang="zh-CN" altLang="en-US" sz="4000" b="1" dirty="0">
                <a:ea typeface="黑体" panose="02010609060101010101" pitchFamily="49" charset="-122"/>
              </a:rPr>
              <a:t>：</a:t>
            </a:r>
            <a:r>
              <a:rPr lang="en-US" altLang="zh-CN" sz="4000" b="1" dirty="0">
                <a:ea typeface="黑体" panose="02010609060101010101" pitchFamily="49" charset="-122"/>
              </a:rPr>
              <a:t>9-13】</a:t>
            </a:r>
          </a:p>
          <a:p>
            <a:pPr algn="l"/>
            <a:r>
              <a:rPr lang="en-US" altLang="zh-CN" sz="4000" b="1" dirty="0" smtClean="0">
                <a:ea typeface="黑体" panose="02010609060101010101" pitchFamily="49" charset="-122"/>
              </a:rPr>
              <a:t>9</a:t>
            </a:r>
            <a:r>
              <a:rPr lang="zh-CN" altLang="en-US" sz="4000" b="1" dirty="0" smtClean="0">
                <a:ea typeface="黑体" panose="02010609060101010101" pitchFamily="49" charset="-122"/>
              </a:rPr>
              <a:t>我又告訴你們：你們祈求，就給你們；尋找，就尋見；叩門，就給你們開門。</a:t>
            </a:r>
          </a:p>
          <a:p>
            <a:pPr algn="l"/>
            <a:r>
              <a:rPr lang="en-US" altLang="zh-CN" sz="4000" b="1" dirty="0" smtClean="0">
                <a:ea typeface="黑体" panose="02010609060101010101" pitchFamily="49" charset="-122"/>
              </a:rPr>
              <a:t>"</a:t>
            </a:r>
            <a:r>
              <a:rPr lang="en-US" altLang="zh-CN" sz="4000" b="1" dirty="0">
                <a:ea typeface="黑体" panose="02010609060101010101" pitchFamily="49" charset="-122"/>
              </a:rPr>
              <a:t>So I say to you, ask, and it will be given to you; seek, and you will find; knock, and it will be opened to you.</a:t>
            </a:r>
          </a:p>
          <a:p>
            <a:pPr algn="l"/>
            <a:r>
              <a:rPr lang="en-US" altLang="zh-CN" sz="4000" b="1" dirty="0" smtClean="0">
                <a:ea typeface="黑体" panose="02010609060101010101" pitchFamily="49" charset="-122"/>
              </a:rPr>
              <a:t>10</a:t>
            </a:r>
            <a:r>
              <a:rPr lang="zh-CN" altLang="en-US" sz="4000" b="1" dirty="0" smtClean="0">
                <a:ea typeface="黑体" panose="02010609060101010101" pitchFamily="49" charset="-122"/>
              </a:rPr>
              <a:t>因為凡祈求的，就得著；尋找的，就尋見；叩門的，就給他開門。</a:t>
            </a:r>
          </a:p>
          <a:p>
            <a:pPr algn="l"/>
            <a:r>
              <a:rPr lang="en-US" altLang="zh-CN" sz="4000" b="1" dirty="0" smtClean="0">
                <a:ea typeface="黑体" panose="02010609060101010101" pitchFamily="49" charset="-122"/>
              </a:rPr>
              <a:t>For </a:t>
            </a:r>
            <a:r>
              <a:rPr lang="en-US" altLang="zh-CN" sz="4000" b="1" dirty="0">
                <a:ea typeface="黑体" panose="02010609060101010101" pitchFamily="49" charset="-122"/>
              </a:rPr>
              <a:t>everyone who asks receives, and he who seeks finds, and to him who knocks it will be opened.</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你們中間作父親的，誰有兒子求餅，反給他石頭呢？求魚，反拿蛇當魚給他呢？</a:t>
            </a:r>
          </a:p>
          <a:p>
            <a:pPr algn="l"/>
            <a:r>
              <a:rPr lang="en-US" altLang="zh-CN" sz="3600" b="1" dirty="0" smtClean="0">
                <a:ea typeface="黑体" panose="02010609060101010101" pitchFamily="49" charset="-122"/>
              </a:rPr>
              <a:t>If </a:t>
            </a:r>
            <a:r>
              <a:rPr lang="en-US" altLang="zh-CN" sz="3600" b="1" dirty="0">
                <a:ea typeface="黑体" panose="02010609060101010101" pitchFamily="49" charset="-122"/>
              </a:rPr>
              <a:t>a son asks for bread from any father among you, will he give him a stone? Or if he asks for a fish, will he give him a serpent instead of a fish?</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求雞蛋，反給他蠍子呢？</a:t>
            </a:r>
          </a:p>
          <a:p>
            <a:pPr algn="l"/>
            <a:r>
              <a:rPr lang="en-US" altLang="zh-CN" sz="3600" b="1" dirty="0" smtClean="0">
                <a:ea typeface="黑体" panose="02010609060101010101" pitchFamily="49" charset="-122"/>
              </a:rPr>
              <a:t>Or </a:t>
            </a:r>
            <a:r>
              <a:rPr lang="en-US" altLang="zh-CN" sz="3600" b="1" dirty="0">
                <a:ea typeface="黑体" panose="02010609060101010101" pitchFamily="49" charset="-122"/>
              </a:rPr>
              <a:t>if he asks for an egg, will he offer him a scorpion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你們雖然不好，尚且知道拿好東西給兒女，何況天父，豈不更將聖靈給求他的人嗎？”</a:t>
            </a:r>
          </a:p>
          <a:p>
            <a:pPr algn="l"/>
            <a:r>
              <a:rPr lang="en-US" altLang="zh-CN" sz="3600" b="1" dirty="0" smtClean="0">
                <a:ea typeface="黑体" panose="02010609060101010101" pitchFamily="49" charset="-122"/>
              </a:rPr>
              <a:t>If </a:t>
            </a:r>
            <a:r>
              <a:rPr lang="en-US" altLang="zh-CN" sz="3600" b="1" dirty="0">
                <a:ea typeface="黑体" panose="02010609060101010101" pitchFamily="49" charset="-122"/>
              </a:rPr>
              <a:t>you then, being evil, know how to give good gifts to your children, how much more will your heavenly Father give the Holy Spirit to those who ask Him!"</a:t>
            </a:r>
          </a:p>
        </p:txBody>
      </p:sp>
    </p:spTree>
    <p:extLst>
      <p:ext uri="{BB962C8B-B14F-4D97-AF65-F5344CB8AC3E}">
        <p14:creationId xmlns:p14="http://schemas.microsoft.com/office/powerpoint/2010/main" val="4127088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使徒行傳</a:t>
            </a:r>
            <a:r>
              <a:rPr lang="en-US" altLang="zh-CN" sz="3600" b="1" dirty="0" smtClean="0">
                <a:ea typeface="黑体" panose="02010609060101010101" pitchFamily="49" charset="-122"/>
              </a:rPr>
              <a:t>Acts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18-21】</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西門看見使徒按手，便有聖靈賜下，就拿錢給使徒，</a:t>
            </a: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Simon saw that the Spirit was given at the laying on of the apostles' hands, he offered them money</a:t>
            </a: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說：“把這權柄也給我，叫我手按著誰，誰就可以受聖靈。”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said, "Give me also this ability so that everyone on whom I lay my hands may receive the Holy Spirit."</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72827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彼得說：“你的銀子和你一同滅亡吧！因你想　神的恩賜是可以用錢買的。</a:t>
            </a:r>
          </a:p>
          <a:p>
            <a:pPr algn="l"/>
            <a:r>
              <a:rPr lang="en-US" altLang="zh-CN" sz="3600" b="1" dirty="0" smtClean="0">
                <a:ea typeface="黑体" panose="02010609060101010101" pitchFamily="49" charset="-122"/>
              </a:rPr>
              <a:t>Peter </a:t>
            </a:r>
            <a:r>
              <a:rPr lang="en-US" altLang="zh-CN" sz="3600" b="1" dirty="0">
                <a:ea typeface="黑体" panose="02010609060101010101" pitchFamily="49" charset="-122"/>
              </a:rPr>
              <a:t>answered: "May your money perish with you, because you thought you could buy the gift of God with money!</a:t>
            </a:r>
          </a:p>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你在這道上無分無關，因為在　神面前，你的心不正。</a:t>
            </a:r>
          </a:p>
          <a:p>
            <a:pPr algn="l"/>
            <a:r>
              <a:rPr lang="en-US" altLang="zh-CN" sz="3600" b="1" dirty="0" smtClean="0">
                <a:ea typeface="黑体" panose="02010609060101010101" pitchFamily="49" charset="-122"/>
              </a:rPr>
              <a:t>You </a:t>
            </a:r>
            <a:r>
              <a:rPr lang="en-US" altLang="zh-CN" sz="3600" b="1" dirty="0">
                <a:ea typeface="黑体" panose="02010609060101010101" pitchFamily="49" charset="-122"/>
              </a:rPr>
              <a:t>have no part or share in this ministry, because your heart is not right before God.</a:t>
            </a:r>
          </a:p>
        </p:txBody>
      </p:sp>
    </p:spTree>
    <p:extLst>
      <p:ext uri="{BB962C8B-B14F-4D97-AF65-F5344CB8AC3E}">
        <p14:creationId xmlns:p14="http://schemas.microsoft.com/office/powerpoint/2010/main" val="3464486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16</a:t>
            </a:r>
            <a:r>
              <a:rPr lang="zh-CN" altLang="en-US" sz="3600" b="1" dirty="0">
                <a:ea typeface="黑体" panose="02010609060101010101" pitchFamily="49" charset="-122"/>
              </a:rPr>
              <a:t>：</a:t>
            </a:r>
            <a:r>
              <a:rPr lang="en-US" altLang="zh-CN" sz="3600" b="1" dirty="0">
                <a:ea typeface="黑体" panose="02010609060101010101" pitchFamily="49" charset="-122"/>
              </a:rPr>
              <a:t>7-8】</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然而我將真情告訴你們，我去是與你們有益的。我若不去，保惠師就不到你們這裡來；我若去，就差他來。</a:t>
            </a:r>
          </a:p>
          <a:p>
            <a:pPr algn="l"/>
            <a:r>
              <a:rPr lang="en-US" altLang="zh-CN" sz="3600" b="1" dirty="0" smtClean="0">
                <a:ea typeface="黑体" panose="02010609060101010101" pitchFamily="49" charset="-122"/>
              </a:rPr>
              <a:t>Nevertheless </a:t>
            </a:r>
            <a:r>
              <a:rPr lang="en-US" altLang="zh-CN" sz="3600" b="1" dirty="0">
                <a:ea typeface="黑体" panose="02010609060101010101" pitchFamily="49" charset="-122"/>
              </a:rPr>
              <a:t>I tell you the truth. It is to your advantage that I go away; for if I do not go away, the Helper will not come to you; but if I depart, I will send Him to you.</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他既來了，就要叫世人為罪、為義、為審判，自己責備自己。</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He has come, He will convict the world of sin, and of righteousness, and of judgment:</a:t>
            </a:r>
          </a:p>
        </p:txBody>
      </p:sp>
    </p:spTree>
    <p:extLst>
      <p:ext uri="{BB962C8B-B14F-4D97-AF65-F5344CB8AC3E}">
        <p14:creationId xmlns:p14="http://schemas.microsoft.com/office/powerpoint/2010/main" val="185270642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3011</TotalTime>
  <Words>1612</Words>
  <Application>Microsoft Office PowerPoint</Application>
  <PresentationFormat>全屏显示(4:3)</PresentationFormat>
  <Paragraphs>89</Paragraphs>
  <Slides>17</Slides>
  <Notes>17</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17</vt:i4>
      </vt:variant>
    </vt:vector>
  </HeadingPairs>
  <TitlesOfParts>
    <vt:vector size="24"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306</cp:revision>
  <dcterms:created xsi:type="dcterms:W3CDTF">2014-02-25T17:54:08Z</dcterms:created>
  <dcterms:modified xsi:type="dcterms:W3CDTF">2016-09-11T05:55:20Z</dcterms:modified>
</cp:coreProperties>
</file>