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2" r:id="rId1"/>
  </p:sldMasterIdLst>
  <p:notesMasterIdLst>
    <p:notesMasterId r:id="rId23"/>
  </p:notesMasterIdLst>
  <p:handoutMasterIdLst>
    <p:handoutMasterId r:id="rId24"/>
  </p:handoutMasterIdLst>
  <p:sldIdLst>
    <p:sldId id="399" r:id="rId2"/>
    <p:sldId id="387" r:id="rId3"/>
    <p:sldId id="375" r:id="rId4"/>
    <p:sldId id="428" r:id="rId5"/>
    <p:sldId id="429" r:id="rId6"/>
    <p:sldId id="383" r:id="rId7"/>
    <p:sldId id="406" r:id="rId8"/>
    <p:sldId id="407" r:id="rId9"/>
    <p:sldId id="398" r:id="rId10"/>
    <p:sldId id="430" r:id="rId11"/>
    <p:sldId id="432" r:id="rId12"/>
    <p:sldId id="433" r:id="rId13"/>
    <p:sldId id="431" r:id="rId14"/>
    <p:sldId id="416" r:id="rId15"/>
    <p:sldId id="434" r:id="rId16"/>
    <p:sldId id="444" r:id="rId17"/>
    <p:sldId id="445" r:id="rId18"/>
    <p:sldId id="446" r:id="rId19"/>
    <p:sldId id="447" r:id="rId20"/>
    <p:sldId id="435" r:id="rId21"/>
    <p:sldId id="436" r:id="rId22"/>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60" autoAdjust="0"/>
    <p:restoredTop sz="94660"/>
  </p:normalViewPr>
  <p:slideViewPr>
    <p:cSldViewPr>
      <p:cViewPr varScale="1">
        <p:scale>
          <a:sx n="79" d="100"/>
          <a:sy n="79" d="100"/>
        </p:scale>
        <p:origin x="138" y="82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2016/10/29</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2016/10/29</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a:t>
            </a:fld>
            <a:endParaRPr lang="en-US" altLang="zh-CN" smtClean="0">
              <a:solidFill>
                <a:prstClr val="black"/>
              </a:solidFill>
            </a:endParaRPr>
          </a:p>
        </p:txBody>
      </p:sp>
    </p:spTree>
    <p:extLst>
      <p:ext uri="{BB962C8B-B14F-4D97-AF65-F5344CB8AC3E}">
        <p14:creationId xmlns:p14="http://schemas.microsoft.com/office/powerpoint/2010/main" val="30937754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10</a:t>
            </a:fld>
            <a:endParaRPr lang="en-US" altLang="zh-CN" smtClean="0">
              <a:solidFill>
                <a:prstClr val="black"/>
              </a:solidFill>
            </a:endParaRPr>
          </a:p>
        </p:txBody>
      </p:sp>
    </p:spTree>
    <p:extLst>
      <p:ext uri="{BB962C8B-B14F-4D97-AF65-F5344CB8AC3E}">
        <p14:creationId xmlns:p14="http://schemas.microsoft.com/office/powerpoint/2010/main" val="41673778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11</a:t>
            </a:fld>
            <a:endParaRPr lang="en-US" altLang="zh-CN" smtClean="0">
              <a:solidFill>
                <a:prstClr val="black"/>
              </a:solidFill>
            </a:endParaRPr>
          </a:p>
        </p:txBody>
      </p:sp>
    </p:spTree>
    <p:extLst>
      <p:ext uri="{BB962C8B-B14F-4D97-AF65-F5344CB8AC3E}">
        <p14:creationId xmlns:p14="http://schemas.microsoft.com/office/powerpoint/2010/main" val="42033197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12</a:t>
            </a:fld>
            <a:endParaRPr lang="en-US" altLang="zh-CN" dirty="0" smtClean="0"/>
          </a:p>
        </p:txBody>
      </p:sp>
    </p:spTree>
    <p:extLst>
      <p:ext uri="{BB962C8B-B14F-4D97-AF65-F5344CB8AC3E}">
        <p14:creationId xmlns:p14="http://schemas.microsoft.com/office/powerpoint/2010/main" val="2113829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13</a:t>
            </a:fld>
            <a:endParaRPr lang="en-US" altLang="zh-CN" dirty="0" smtClean="0"/>
          </a:p>
        </p:txBody>
      </p:sp>
    </p:spTree>
    <p:extLst>
      <p:ext uri="{BB962C8B-B14F-4D97-AF65-F5344CB8AC3E}">
        <p14:creationId xmlns:p14="http://schemas.microsoft.com/office/powerpoint/2010/main" val="41080029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14</a:t>
            </a:fld>
            <a:endParaRPr lang="en-US" altLang="zh-CN" smtClean="0"/>
          </a:p>
        </p:txBody>
      </p:sp>
    </p:spTree>
    <p:extLst>
      <p:ext uri="{BB962C8B-B14F-4D97-AF65-F5344CB8AC3E}">
        <p14:creationId xmlns:p14="http://schemas.microsoft.com/office/powerpoint/2010/main" val="108999704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15</a:t>
            </a:fld>
            <a:endParaRPr lang="en-US" altLang="zh-CN" smtClean="0"/>
          </a:p>
        </p:txBody>
      </p:sp>
    </p:spTree>
    <p:extLst>
      <p:ext uri="{BB962C8B-B14F-4D97-AF65-F5344CB8AC3E}">
        <p14:creationId xmlns:p14="http://schemas.microsoft.com/office/powerpoint/2010/main" val="350602647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16</a:t>
            </a:fld>
            <a:endParaRPr lang="en-US" altLang="zh-CN" smtClean="0"/>
          </a:p>
        </p:txBody>
      </p:sp>
    </p:spTree>
    <p:extLst>
      <p:ext uri="{BB962C8B-B14F-4D97-AF65-F5344CB8AC3E}">
        <p14:creationId xmlns:p14="http://schemas.microsoft.com/office/powerpoint/2010/main" val="386740681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17</a:t>
            </a:fld>
            <a:endParaRPr lang="en-US" altLang="zh-CN" smtClean="0"/>
          </a:p>
        </p:txBody>
      </p:sp>
    </p:spTree>
    <p:extLst>
      <p:ext uri="{BB962C8B-B14F-4D97-AF65-F5344CB8AC3E}">
        <p14:creationId xmlns:p14="http://schemas.microsoft.com/office/powerpoint/2010/main" val="67752563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18</a:t>
            </a:fld>
            <a:endParaRPr lang="en-US" altLang="zh-CN" smtClean="0"/>
          </a:p>
        </p:txBody>
      </p:sp>
    </p:spTree>
    <p:extLst>
      <p:ext uri="{BB962C8B-B14F-4D97-AF65-F5344CB8AC3E}">
        <p14:creationId xmlns:p14="http://schemas.microsoft.com/office/powerpoint/2010/main" val="371696610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19</a:t>
            </a:fld>
            <a:endParaRPr lang="en-US" altLang="zh-CN" smtClean="0"/>
          </a:p>
        </p:txBody>
      </p:sp>
    </p:spTree>
    <p:extLst>
      <p:ext uri="{BB962C8B-B14F-4D97-AF65-F5344CB8AC3E}">
        <p14:creationId xmlns:p14="http://schemas.microsoft.com/office/powerpoint/2010/main" val="15155517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2</a:t>
            </a:fld>
            <a:endParaRPr lang="en-US" altLang="zh-CN" dirty="0" smtClean="0"/>
          </a:p>
        </p:txBody>
      </p:sp>
    </p:spTree>
    <p:extLst>
      <p:ext uri="{BB962C8B-B14F-4D97-AF65-F5344CB8AC3E}">
        <p14:creationId xmlns:p14="http://schemas.microsoft.com/office/powerpoint/2010/main" val="144050948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20</a:t>
            </a:fld>
            <a:endParaRPr lang="en-US" altLang="zh-CN" smtClean="0"/>
          </a:p>
        </p:txBody>
      </p:sp>
    </p:spTree>
    <p:extLst>
      <p:ext uri="{BB962C8B-B14F-4D97-AF65-F5344CB8AC3E}">
        <p14:creationId xmlns:p14="http://schemas.microsoft.com/office/powerpoint/2010/main" val="88038450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21</a:t>
            </a:fld>
            <a:endParaRPr lang="en-US" altLang="zh-CN" smtClean="0"/>
          </a:p>
        </p:txBody>
      </p:sp>
    </p:spTree>
    <p:extLst>
      <p:ext uri="{BB962C8B-B14F-4D97-AF65-F5344CB8AC3E}">
        <p14:creationId xmlns:p14="http://schemas.microsoft.com/office/powerpoint/2010/main" val="12671104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3</a:t>
            </a:fld>
            <a:endParaRPr lang="en-US" altLang="zh-CN" smtClean="0">
              <a:solidFill>
                <a:prstClr val="black"/>
              </a:solidFill>
            </a:endParaRPr>
          </a:p>
        </p:txBody>
      </p:sp>
    </p:spTree>
    <p:extLst>
      <p:ext uri="{BB962C8B-B14F-4D97-AF65-F5344CB8AC3E}">
        <p14:creationId xmlns:p14="http://schemas.microsoft.com/office/powerpoint/2010/main" val="28192908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4</a:t>
            </a:fld>
            <a:endParaRPr lang="en-US" altLang="zh-CN" smtClean="0">
              <a:solidFill>
                <a:prstClr val="black"/>
              </a:solidFill>
            </a:endParaRPr>
          </a:p>
        </p:txBody>
      </p:sp>
    </p:spTree>
    <p:extLst>
      <p:ext uri="{BB962C8B-B14F-4D97-AF65-F5344CB8AC3E}">
        <p14:creationId xmlns:p14="http://schemas.microsoft.com/office/powerpoint/2010/main" val="3064307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5</a:t>
            </a:fld>
            <a:endParaRPr lang="en-US" altLang="zh-CN" dirty="0" smtClean="0"/>
          </a:p>
        </p:txBody>
      </p:sp>
    </p:spTree>
    <p:extLst>
      <p:ext uri="{BB962C8B-B14F-4D97-AF65-F5344CB8AC3E}">
        <p14:creationId xmlns:p14="http://schemas.microsoft.com/office/powerpoint/2010/main" val="24759031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6</a:t>
            </a:fld>
            <a:endParaRPr lang="en-US" altLang="zh-CN" smtClean="0"/>
          </a:p>
        </p:txBody>
      </p:sp>
    </p:spTree>
    <p:extLst>
      <p:ext uri="{BB962C8B-B14F-4D97-AF65-F5344CB8AC3E}">
        <p14:creationId xmlns:p14="http://schemas.microsoft.com/office/powerpoint/2010/main" val="17321220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7</a:t>
            </a:fld>
            <a:endParaRPr lang="en-US" altLang="zh-CN" smtClean="0"/>
          </a:p>
        </p:txBody>
      </p:sp>
    </p:spTree>
    <p:extLst>
      <p:ext uri="{BB962C8B-B14F-4D97-AF65-F5344CB8AC3E}">
        <p14:creationId xmlns:p14="http://schemas.microsoft.com/office/powerpoint/2010/main" val="41944183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8</a:t>
            </a:fld>
            <a:endParaRPr lang="en-US" altLang="zh-CN" smtClean="0"/>
          </a:p>
        </p:txBody>
      </p:sp>
    </p:spTree>
    <p:extLst>
      <p:ext uri="{BB962C8B-B14F-4D97-AF65-F5344CB8AC3E}">
        <p14:creationId xmlns:p14="http://schemas.microsoft.com/office/powerpoint/2010/main" val="617685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9</a:t>
            </a:fld>
            <a:endParaRPr lang="en-US" altLang="zh-CN" smtClean="0"/>
          </a:p>
        </p:txBody>
      </p:sp>
    </p:spTree>
    <p:extLst>
      <p:ext uri="{BB962C8B-B14F-4D97-AF65-F5344CB8AC3E}">
        <p14:creationId xmlns:p14="http://schemas.microsoft.com/office/powerpoint/2010/main" val="35490643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2016/10/29</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a:p>
        </p:txBody>
      </p:sp>
    </p:spTree>
    <p:extLst>
      <p:ext uri="{BB962C8B-B14F-4D97-AF65-F5344CB8AC3E}">
        <p14:creationId xmlns:p14="http://schemas.microsoft.com/office/powerpoint/2010/main" val="1400257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2016/10/29</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a:p>
        </p:txBody>
      </p:sp>
    </p:spTree>
    <p:extLst>
      <p:ext uri="{BB962C8B-B14F-4D97-AF65-F5344CB8AC3E}">
        <p14:creationId xmlns:p14="http://schemas.microsoft.com/office/powerpoint/2010/main" val="837906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DC8889E9-B0E2-4B6A-A1AD-98D2F671A2DE}" type="datetimeFigureOut">
              <a:rPr lang="zh-CN" altLang="en-US" smtClean="0"/>
              <a:pPr>
                <a:defRPr/>
              </a:pPr>
              <a:t>2016/10/29</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3739593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2016/10/29</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a:p>
        </p:txBody>
      </p:sp>
    </p:spTree>
    <p:extLst>
      <p:ext uri="{BB962C8B-B14F-4D97-AF65-F5344CB8AC3E}">
        <p14:creationId xmlns:p14="http://schemas.microsoft.com/office/powerpoint/2010/main" val="3926314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9"/>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2016/10/29</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a:p>
        </p:txBody>
      </p:sp>
    </p:spTree>
    <p:extLst>
      <p:ext uri="{BB962C8B-B14F-4D97-AF65-F5344CB8AC3E}">
        <p14:creationId xmlns:p14="http://schemas.microsoft.com/office/powerpoint/2010/main" val="213182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2016/10/29</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a:p>
        </p:txBody>
      </p:sp>
    </p:spTree>
    <p:extLst>
      <p:ext uri="{BB962C8B-B14F-4D97-AF65-F5344CB8AC3E}">
        <p14:creationId xmlns:p14="http://schemas.microsoft.com/office/powerpoint/2010/main" val="1461248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6"/>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内容占位符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2016/10/29</a:t>
            </a:fld>
            <a:endParaRPr lang="zh-CN" altLang="en-US"/>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a:p>
        </p:txBody>
      </p:sp>
    </p:spTree>
    <p:extLst>
      <p:ext uri="{BB962C8B-B14F-4D97-AF65-F5344CB8AC3E}">
        <p14:creationId xmlns:p14="http://schemas.microsoft.com/office/powerpoint/2010/main" val="4269533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2016/10/29</a:t>
            </a:fld>
            <a:endParaRPr lang="zh-CN" altLang="en-US"/>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a:p>
        </p:txBody>
      </p:sp>
    </p:spTree>
    <p:extLst>
      <p:ext uri="{BB962C8B-B14F-4D97-AF65-F5344CB8AC3E}">
        <p14:creationId xmlns:p14="http://schemas.microsoft.com/office/powerpoint/2010/main" val="604165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2016/10/29</a:t>
            </a:fld>
            <a:endParaRPr lang="zh-CN" altLang="en-US"/>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a:p>
        </p:txBody>
      </p:sp>
    </p:spTree>
    <p:extLst>
      <p:ext uri="{BB962C8B-B14F-4D97-AF65-F5344CB8AC3E}">
        <p14:creationId xmlns:p14="http://schemas.microsoft.com/office/powerpoint/2010/main" val="234336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2016/10/29</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a:p>
        </p:txBody>
      </p:sp>
    </p:spTree>
    <p:extLst>
      <p:ext uri="{BB962C8B-B14F-4D97-AF65-F5344CB8AC3E}">
        <p14:creationId xmlns:p14="http://schemas.microsoft.com/office/powerpoint/2010/main" val="3981293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2016/10/29</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a:p>
        </p:txBody>
      </p:sp>
    </p:spTree>
    <p:extLst>
      <p:ext uri="{BB962C8B-B14F-4D97-AF65-F5344CB8AC3E}">
        <p14:creationId xmlns:p14="http://schemas.microsoft.com/office/powerpoint/2010/main" val="717764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DC8889E9-B0E2-4B6A-A1AD-98D2F671A2DE}" type="datetimeFigureOut">
              <a:rPr lang="zh-CN" altLang="en-US" smtClean="0"/>
              <a:pPr>
                <a:defRPr/>
              </a:pPr>
              <a:t>2016/10/29</a:t>
            </a:fld>
            <a:endParaRPr lang="zh-CN" altLang="en-US"/>
          </a:p>
        </p:txBody>
      </p:sp>
      <p:sp>
        <p:nvSpPr>
          <p:cNvPr id="5" name="页脚占位符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23434740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使徒行傳</a:t>
            </a:r>
            <a:r>
              <a:rPr lang="en-US" altLang="zh-CN" sz="3600" b="1" dirty="0" smtClean="0">
                <a:ea typeface="黑体" panose="02010609060101010101" pitchFamily="49" charset="-122"/>
              </a:rPr>
              <a:t>Acts </a:t>
            </a:r>
            <a:r>
              <a:rPr lang="en-US" altLang="zh-CN" sz="3600" b="1" dirty="0">
                <a:ea typeface="黑体" panose="02010609060101010101" pitchFamily="49" charset="-122"/>
              </a:rPr>
              <a:t>4</a:t>
            </a:r>
            <a:r>
              <a:rPr lang="zh-CN" altLang="en-US" sz="3600" b="1" dirty="0">
                <a:ea typeface="黑体" panose="02010609060101010101" pitchFamily="49" charset="-122"/>
              </a:rPr>
              <a:t>：</a:t>
            </a:r>
            <a:r>
              <a:rPr lang="en-US" altLang="zh-CN" sz="3600" b="1" dirty="0">
                <a:ea typeface="黑体" panose="02010609060101010101" pitchFamily="49" charset="-122"/>
              </a:rPr>
              <a:t>27</a:t>
            </a:r>
            <a:r>
              <a:rPr lang="en-US" altLang="zh-CN" sz="3600" b="1" dirty="0" smtClean="0">
                <a:ea typeface="黑体" panose="02010609060101010101" pitchFamily="49" charset="-122"/>
              </a:rPr>
              <a:t>】</a:t>
            </a:r>
          </a:p>
          <a:p>
            <a:pPr algn="l"/>
            <a:r>
              <a:rPr lang="zh-CN" altLang="en-US" sz="3600" b="1" dirty="0" smtClean="0">
                <a:ea typeface="黑体" panose="02010609060101010101" pitchFamily="49" charset="-122"/>
              </a:rPr>
              <a:t>希律和本丟彼拉多、外邦人和以色列民果然在這城裡聚集，要攻打你所膏的聖僕耶穌（“僕”或作“子”），</a:t>
            </a:r>
          </a:p>
          <a:p>
            <a:pPr algn="l"/>
            <a:r>
              <a:rPr lang="en-US" altLang="zh-CN" sz="3600" b="1" dirty="0" smtClean="0">
                <a:ea typeface="黑体" panose="02010609060101010101" pitchFamily="49" charset="-122"/>
              </a:rPr>
              <a:t>"</a:t>
            </a:r>
            <a:r>
              <a:rPr lang="en-US" altLang="zh-CN" sz="3600" b="1" dirty="0">
                <a:ea typeface="黑体" panose="02010609060101010101" pitchFamily="49" charset="-122"/>
              </a:rPr>
              <a:t>For truly against Your holy Servant Jesus, whom You anointed, both Herod and Pontius Pilate, with the Gentiles and the people of Israel, were gathered together.</a:t>
            </a:r>
          </a:p>
        </p:txBody>
      </p:sp>
    </p:spTree>
    <p:extLst>
      <p:ext uri="{BB962C8B-B14F-4D97-AF65-F5344CB8AC3E}">
        <p14:creationId xmlns:p14="http://schemas.microsoft.com/office/powerpoint/2010/main" val="18935945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哥林多後書</a:t>
            </a:r>
            <a:r>
              <a:rPr lang="en-US" altLang="zh-CN" sz="3600" b="1" dirty="0" smtClean="0">
                <a:ea typeface="黑体" panose="02010609060101010101" pitchFamily="49" charset="-122"/>
              </a:rPr>
              <a:t>2 </a:t>
            </a:r>
            <a:r>
              <a:rPr lang="en-US" altLang="zh-CN" sz="3600" b="1" dirty="0">
                <a:ea typeface="黑体" panose="02010609060101010101" pitchFamily="49" charset="-122"/>
              </a:rPr>
              <a:t>Corinthians 5</a:t>
            </a:r>
            <a:r>
              <a:rPr lang="zh-CN" altLang="en-US" sz="3600" b="1" dirty="0">
                <a:ea typeface="黑体" panose="02010609060101010101" pitchFamily="49" charset="-122"/>
              </a:rPr>
              <a:t>：</a:t>
            </a:r>
            <a:r>
              <a:rPr lang="en-US" altLang="zh-CN" sz="3600" b="1" dirty="0">
                <a:ea typeface="黑体" panose="02010609060101010101" pitchFamily="49" charset="-122"/>
              </a:rPr>
              <a:t>14-15】</a:t>
            </a:r>
          </a:p>
          <a:p>
            <a:pPr algn="l"/>
            <a:r>
              <a:rPr lang="en-US" altLang="zh-CN" sz="3600" b="1" dirty="0" smtClean="0">
                <a:ea typeface="黑体" panose="02010609060101010101" pitchFamily="49" charset="-122"/>
              </a:rPr>
              <a:t>14</a:t>
            </a:r>
            <a:r>
              <a:rPr lang="zh-CN" altLang="en-US" sz="3600" b="1" dirty="0" smtClean="0">
                <a:ea typeface="黑体" panose="02010609060101010101" pitchFamily="49" charset="-122"/>
              </a:rPr>
              <a:t>原來基督的愛激勵我們。因我們想，一人既替眾人死，眾人就都死了；</a:t>
            </a:r>
          </a:p>
          <a:p>
            <a:pPr algn="l"/>
            <a:r>
              <a:rPr lang="en-US" altLang="zh-CN" sz="3600" b="1" dirty="0" smtClean="0">
                <a:ea typeface="黑体" panose="02010609060101010101" pitchFamily="49" charset="-122"/>
              </a:rPr>
              <a:t>For </a:t>
            </a:r>
            <a:r>
              <a:rPr lang="en-US" altLang="zh-CN" sz="3600" b="1" dirty="0">
                <a:ea typeface="黑体" panose="02010609060101010101" pitchFamily="49" charset="-122"/>
              </a:rPr>
              <a:t>the love of Christ compels us, because we judge thus: that if One died for all, then all died;</a:t>
            </a:r>
          </a:p>
          <a:p>
            <a:pPr algn="l"/>
            <a:r>
              <a:rPr lang="en-US" altLang="zh-CN" sz="3600" b="1" dirty="0" smtClean="0">
                <a:ea typeface="黑体" panose="02010609060101010101" pitchFamily="49" charset="-122"/>
              </a:rPr>
              <a:t>15</a:t>
            </a:r>
            <a:r>
              <a:rPr lang="zh-CN" altLang="en-US" sz="3600" b="1" dirty="0" smtClean="0">
                <a:ea typeface="黑体" panose="02010609060101010101" pitchFamily="49" charset="-122"/>
              </a:rPr>
              <a:t>並且他替眾人死，是叫那些活著的人不再為自己活，乃為替他們死而復活的主活。</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He died for all, that those who live should live no longer for themselves, but for Him who died for them and rose again.</a:t>
            </a:r>
          </a:p>
        </p:txBody>
      </p:sp>
    </p:spTree>
    <p:extLst>
      <p:ext uri="{BB962C8B-B14F-4D97-AF65-F5344CB8AC3E}">
        <p14:creationId xmlns:p14="http://schemas.microsoft.com/office/powerpoint/2010/main" val="4241346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約翰福音</a:t>
            </a:r>
            <a:r>
              <a:rPr lang="en-US" altLang="zh-CN" sz="3600" b="1" dirty="0" smtClean="0">
                <a:ea typeface="黑体" panose="02010609060101010101" pitchFamily="49" charset="-122"/>
              </a:rPr>
              <a:t>John </a:t>
            </a:r>
            <a:r>
              <a:rPr lang="en-US" altLang="zh-CN" sz="3600" b="1" dirty="0">
                <a:ea typeface="黑体" panose="02010609060101010101" pitchFamily="49" charset="-122"/>
              </a:rPr>
              <a:t>21</a:t>
            </a:r>
            <a:r>
              <a:rPr lang="zh-CN" altLang="en-US" sz="3600" b="1" dirty="0">
                <a:ea typeface="黑体" panose="02010609060101010101" pitchFamily="49" charset="-122"/>
              </a:rPr>
              <a:t>：</a:t>
            </a:r>
            <a:r>
              <a:rPr lang="en-US" altLang="zh-CN" sz="3600" b="1" dirty="0">
                <a:ea typeface="黑体" panose="02010609060101010101" pitchFamily="49" charset="-122"/>
              </a:rPr>
              <a:t>20-22】</a:t>
            </a:r>
          </a:p>
          <a:p>
            <a:pPr algn="l"/>
            <a:r>
              <a:rPr lang="en-US" altLang="zh-CN" sz="3600" b="1" dirty="0" smtClean="0">
                <a:ea typeface="黑体" panose="02010609060101010101" pitchFamily="49" charset="-122"/>
              </a:rPr>
              <a:t>20</a:t>
            </a:r>
            <a:r>
              <a:rPr lang="zh-CN" altLang="en-US" sz="3600" b="1" dirty="0" smtClean="0">
                <a:ea typeface="黑体" panose="02010609060101010101" pitchFamily="49" charset="-122"/>
              </a:rPr>
              <a:t>彼得轉過來，看見耶穌所愛的那門徒跟著，就是在晚飯的時候，靠著耶穌胸膛說：“主啊，賣你的是誰”的那門徒。</a:t>
            </a:r>
          </a:p>
          <a:p>
            <a:pPr algn="l"/>
            <a:r>
              <a:rPr lang="en-US" altLang="zh-CN" sz="3600" b="1" dirty="0" smtClean="0">
                <a:ea typeface="黑体" panose="02010609060101010101" pitchFamily="49" charset="-122"/>
              </a:rPr>
              <a:t>Then </a:t>
            </a:r>
            <a:r>
              <a:rPr lang="en-US" altLang="zh-CN" sz="3600" b="1" dirty="0">
                <a:ea typeface="黑体" panose="02010609060101010101" pitchFamily="49" charset="-122"/>
              </a:rPr>
              <a:t>Peter, turning around, saw the disciple whom Jesus loved following, who also had leaned on His breast at the supper, and said, "Lord, who is the one who betrays You?"</a:t>
            </a:r>
          </a:p>
          <a:p>
            <a:pPr algn="l"/>
            <a:r>
              <a:rPr lang="en-US" altLang="zh-CN" sz="3600" b="1" dirty="0" smtClean="0">
                <a:ea typeface="黑体" panose="02010609060101010101" pitchFamily="49" charset="-122"/>
              </a:rPr>
              <a:t>21</a:t>
            </a:r>
            <a:r>
              <a:rPr lang="zh-CN" altLang="en-US" sz="3600" b="1" dirty="0" smtClean="0">
                <a:ea typeface="黑体" panose="02010609060101010101" pitchFamily="49" charset="-122"/>
              </a:rPr>
              <a:t>彼得看見他，就問耶穌說：“主啊，這人將來如何？” </a:t>
            </a:r>
          </a:p>
          <a:p>
            <a:pPr algn="l"/>
            <a:r>
              <a:rPr lang="en-US" altLang="zh-CN" sz="3600" b="1" dirty="0" smtClean="0">
                <a:ea typeface="黑体" panose="02010609060101010101" pitchFamily="49" charset="-122"/>
              </a:rPr>
              <a:t>Peter</a:t>
            </a:r>
            <a:r>
              <a:rPr lang="en-US" altLang="zh-CN" sz="3600" b="1" dirty="0">
                <a:ea typeface="黑体" panose="02010609060101010101" pitchFamily="49" charset="-122"/>
              </a:rPr>
              <a:t>, seeing him, said to Jesus, "But Lord, what about this man</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8879722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
            <a:ext cx="9144000" cy="6857999"/>
          </a:xfrm>
        </p:spPr>
        <p:txBody>
          <a:bodyPr>
            <a:no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約翰福音</a:t>
            </a:r>
            <a:r>
              <a:rPr lang="en-US" altLang="zh-CN" sz="3600" b="1" dirty="0" smtClean="0">
                <a:ea typeface="黑体" panose="02010609060101010101" pitchFamily="49" charset="-122"/>
              </a:rPr>
              <a:t>John </a:t>
            </a:r>
            <a:r>
              <a:rPr lang="en-US" altLang="zh-CN" sz="3600" b="1" dirty="0">
                <a:ea typeface="黑体" panose="02010609060101010101" pitchFamily="49" charset="-122"/>
              </a:rPr>
              <a:t>21</a:t>
            </a:r>
            <a:r>
              <a:rPr lang="zh-CN" altLang="en-US" sz="3600" b="1" dirty="0">
                <a:ea typeface="黑体" panose="02010609060101010101" pitchFamily="49" charset="-122"/>
              </a:rPr>
              <a:t>：</a:t>
            </a:r>
            <a:r>
              <a:rPr lang="en-US" altLang="zh-CN" sz="3600" b="1" dirty="0">
                <a:ea typeface="黑体" panose="02010609060101010101" pitchFamily="49" charset="-122"/>
              </a:rPr>
              <a:t>20-22】</a:t>
            </a:r>
          </a:p>
          <a:p>
            <a:pPr algn="l"/>
            <a:r>
              <a:rPr lang="en-US" altLang="zh-CN" sz="3600" b="1" dirty="0" smtClean="0">
                <a:ea typeface="黑体" panose="02010609060101010101" pitchFamily="49" charset="-122"/>
              </a:rPr>
              <a:t>22</a:t>
            </a:r>
            <a:r>
              <a:rPr lang="zh-CN" altLang="en-US" sz="3600" b="1" dirty="0" smtClean="0">
                <a:ea typeface="黑体" panose="02010609060101010101" pitchFamily="49" charset="-122"/>
              </a:rPr>
              <a:t>耶穌對他說：“我若要他等到我來的時候，與你何干？你跟從我吧！”</a:t>
            </a:r>
          </a:p>
          <a:p>
            <a:pPr algn="l"/>
            <a:r>
              <a:rPr lang="en-US" altLang="zh-CN" sz="3600" b="1" dirty="0" smtClean="0">
                <a:ea typeface="黑体" panose="02010609060101010101" pitchFamily="49" charset="-122"/>
              </a:rPr>
              <a:t>Jesus </a:t>
            </a:r>
            <a:r>
              <a:rPr lang="en-US" altLang="zh-CN" sz="3600" b="1" dirty="0">
                <a:ea typeface="黑体" panose="02010609060101010101" pitchFamily="49" charset="-122"/>
              </a:rPr>
              <a:t>said to him, "If I will that he remain till I come, what is that to you? You follow Me."</a:t>
            </a:r>
          </a:p>
        </p:txBody>
      </p:sp>
    </p:spTree>
    <p:extLst>
      <p:ext uri="{BB962C8B-B14F-4D97-AF65-F5344CB8AC3E}">
        <p14:creationId xmlns:p14="http://schemas.microsoft.com/office/powerpoint/2010/main" val="16892103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
            <a:ext cx="9144000" cy="6857999"/>
          </a:xfrm>
        </p:spPr>
        <p:txBody>
          <a:bodyPr>
            <a:noAutofit/>
          </a:bodyPr>
          <a:lstStyle/>
          <a:p>
            <a:pPr algn="l"/>
            <a:r>
              <a:rPr lang="en-US" altLang="zh-CN" sz="3400" b="1" dirty="0" smtClean="0">
                <a:ea typeface="黑体" panose="02010609060101010101" pitchFamily="49" charset="-122"/>
              </a:rPr>
              <a:t>【</a:t>
            </a:r>
            <a:r>
              <a:rPr lang="zh-CN" altLang="en-US" sz="3400" b="1" dirty="0" smtClean="0">
                <a:ea typeface="黑体" panose="02010609060101010101" pitchFamily="49" charset="-122"/>
              </a:rPr>
              <a:t>創世記</a:t>
            </a:r>
            <a:r>
              <a:rPr lang="en-US" altLang="zh-CN" sz="3400" b="1" dirty="0" smtClean="0">
                <a:ea typeface="黑体" panose="02010609060101010101" pitchFamily="49" charset="-122"/>
              </a:rPr>
              <a:t>Genesis </a:t>
            </a:r>
            <a:r>
              <a:rPr lang="en-US" altLang="zh-CN" sz="3400" b="1" dirty="0">
                <a:ea typeface="黑体" panose="02010609060101010101" pitchFamily="49" charset="-122"/>
              </a:rPr>
              <a:t>4</a:t>
            </a:r>
            <a:r>
              <a:rPr lang="zh-CN" altLang="en-US" sz="3400" b="1" dirty="0">
                <a:ea typeface="黑体" panose="02010609060101010101" pitchFamily="49" charset="-122"/>
              </a:rPr>
              <a:t>：</a:t>
            </a:r>
            <a:r>
              <a:rPr lang="en-US" altLang="zh-CN" sz="3400" b="1" dirty="0">
                <a:ea typeface="黑体" panose="02010609060101010101" pitchFamily="49" charset="-122"/>
              </a:rPr>
              <a:t>1-9】</a:t>
            </a:r>
          </a:p>
          <a:p>
            <a:pPr algn="l"/>
            <a:r>
              <a:rPr lang="en-US" altLang="zh-CN" sz="3400" b="1" dirty="0" smtClean="0">
                <a:ea typeface="黑体" panose="02010609060101010101" pitchFamily="49" charset="-122"/>
              </a:rPr>
              <a:t>1</a:t>
            </a:r>
            <a:r>
              <a:rPr lang="zh-CN" altLang="en-US" sz="3400" b="1" dirty="0" smtClean="0">
                <a:ea typeface="黑体" panose="02010609060101010101" pitchFamily="49" charset="-122"/>
              </a:rPr>
              <a:t>有一日，那人和他妻子夏娃同房，夏娃就懷孕，生了該隱（就是“得”的意思），便說：“耶和華使我得了一個男子。” </a:t>
            </a:r>
          </a:p>
          <a:p>
            <a:pPr algn="l"/>
            <a:r>
              <a:rPr lang="en-US" altLang="zh-CN" sz="3400" b="1" dirty="0" smtClean="0">
                <a:ea typeface="黑体" panose="02010609060101010101" pitchFamily="49" charset="-122"/>
              </a:rPr>
              <a:t>Now </a:t>
            </a:r>
            <a:r>
              <a:rPr lang="en-US" altLang="zh-CN" sz="3400" b="1" dirty="0">
                <a:ea typeface="黑体" panose="02010609060101010101" pitchFamily="49" charset="-122"/>
              </a:rPr>
              <a:t>Adam knew Eve his wife, and she conceived and bore Cain, and said, "I have acquired a man from the LORD."</a:t>
            </a:r>
          </a:p>
          <a:p>
            <a:pPr algn="l"/>
            <a:r>
              <a:rPr lang="en-US" altLang="zh-CN" sz="3400" b="1" dirty="0" smtClean="0">
                <a:ea typeface="黑体" panose="02010609060101010101" pitchFamily="49" charset="-122"/>
              </a:rPr>
              <a:t>2</a:t>
            </a:r>
            <a:r>
              <a:rPr lang="zh-CN" altLang="en-US" sz="3400" b="1" dirty="0" smtClean="0">
                <a:ea typeface="黑体" panose="02010609060101010101" pitchFamily="49" charset="-122"/>
              </a:rPr>
              <a:t>又生了該隱的兄弟亞伯。亞伯是牧羊的，該隱是種地的。</a:t>
            </a:r>
          </a:p>
          <a:p>
            <a:pPr algn="l"/>
            <a:r>
              <a:rPr lang="en-US" altLang="zh-CN" sz="3400" b="1" dirty="0" smtClean="0">
                <a:ea typeface="黑体" panose="02010609060101010101" pitchFamily="49" charset="-122"/>
              </a:rPr>
              <a:t>Then </a:t>
            </a:r>
            <a:r>
              <a:rPr lang="en-US" altLang="zh-CN" sz="3400" b="1" dirty="0">
                <a:ea typeface="黑体" panose="02010609060101010101" pitchFamily="49" charset="-122"/>
              </a:rPr>
              <a:t>she bore again, this time his brother Abel. Now Abel was a keeper of sheep, but Cain was a tiller of the ground.</a:t>
            </a:r>
          </a:p>
        </p:txBody>
      </p:sp>
    </p:spTree>
    <p:extLst>
      <p:ext uri="{BB962C8B-B14F-4D97-AF65-F5344CB8AC3E}">
        <p14:creationId xmlns:p14="http://schemas.microsoft.com/office/powerpoint/2010/main" val="28075461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創世記</a:t>
            </a:r>
            <a:r>
              <a:rPr lang="en-US" altLang="zh-CN" sz="3600" b="1" dirty="0">
                <a:ea typeface="黑体" panose="02010609060101010101" pitchFamily="49" charset="-122"/>
              </a:rPr>
              <a:t>Genesis 4</a:t>
            </a:r>
            <a:r>
              <a:rPr lang="zh-CN" altLang="en-US" sz="3600" b="1" dirty="0">
                <a:ea typeface="黑体" panose="02010609060101010101" pitchFamily="49" charset="-122"/>
              </a:rPr>
              <a:t>：</a:t>
            </a:r>
            <a:r>
              <a:rPr lang="en-US" altLang="zh-CN" sz="3600" b="1" dirty="0">
                <a:ea typeface="黑体" panose="02010609060101010101" pitchFamily="49" charset="-122"/>
              </a:rPr>
              <a:t>1-9】</a:t>
            </a:r>
          </a:p>
          <a:p>
            <a:pPr algn="l"/>
            <a:r>
              <a:rPr lang="en-US" altLang="zh-CN" sz="3600" b="1" dirty="0" smtClean="0">
                <a:ea typeface="黑体" panose="02010609060101010101" pitchFamily="49" charset="-122"/>
              </a:rPr>
              <a:t>3</a:t>
            </a:r>
            <a:r>
              <a:rPr lang="zh-CN" altLang="en-US" sz="3600" b="1" dirty="0" smtClean="0">
                <a:ea typeface="黑体" panose="02010609060101010101" pitchFamily="49" charset="-122"/>
              </a:rPr>
              <a:t>有一日，該隱拿地裡的出產為供物獻給耶和華；</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in the process of time it came to pass that Cain brought an offering of the fruit of the ground to the LORD.</a:t>
            </a:r>
          </a:p>
          <a:p>
            <a:pPr algn="l"/>
            <a:r>
              <a:rPr lang="en-US" altLang="zh-CN" sz="3600" b="1" dirty="0" smtClean="0">
                <a:ea typeface="黑体" panose="02010609060101010101" pitchFamily="49" charset="-122"/>
              </a:rPr>
              <a:t>4</a:t>
            </a:r>
            <a:r>
              <a:rPr lang="zh-CN" altLang="en-US" sz="3600" b="1" dirty="0" smtClean="0">
                <a:ea typeface="黑体" panose="02010609060101010101" pitchFamily="49" charset="-122"/>
              </a:rPr>
              <a:t>亞伯也將他羊群中頭生的和羊的脂油獻上。耶和華看中了亞伯和他的供物，</a:t>
            </a:r>
          </a:p>
          <a:p>
            <a:pPr algn="l"/>
            <a:r>
              <a:rPr lang="en-US" altLang="zh-CN" sz="3600" b="1" dirty="0" smtClean="0">
                <a:ea typeface="黑体" panose="02010609060101010101" pitchFamily="49" charset="-122"/>
              </a:rPr>
              <a:t>Abel </a:t>
            </a:r>
            <a:r>
              <a:rPr lang="en-US" altLang="zh-CN" sz="3600" b="1" dirty="0">
                <a:ea typeface="黑体" panose="02010609060101010101" pitchFamily="49" charset="-122"/>
              </a:rPr>
              <a:t>also brought of the firstborn of his flock and of their fat. And the LORD respected Abel and his offering,</a:t>
            </a:r>
          </a:p>
        </p:txBody>
      </p:sp>
    </p:spTree>
    <p:extLst>
      <p:ext uri="{BB962C8B-B14F-4D97-AF65-F5344CB8AC3E}">
        <p14:creationId xmlns:p14="http://schemas.microsoft.com/office/powerpoint/2010/main" val="18527064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創世記</a:t>
            </a:r>
            <a:r>
              <a:rPr lang="en-US" altLang="zh-CN" sz="3600" b="1" dirty="0">
                <a:ea typeface="黑体" panose="02010609060101010101" pitchFamily="49" charset="-122"/>
              </a:rPr>
              <a:t>Genesis 4</a:t>
            </a:r>
            <a:r>
              <a:rPr lang="zh-CN" altLang="en-US" sz="3600" b="1" dirty="0">
                <a:ea typeface="黑体" panose="02010609060101010101" pitchFamily="49" charset="-122"/>
              </a:rPr>
              <a:t>：</a:t>
            </a:r>
            <a:r>
              <a:rPr lang="en-US" altLang="zh-CN" sz="3600" b="1" dirty="0">
                <a:ea typeface="黑体" panose="02010609060101010101" pitchFamily="49" charset="-122"/>
              </a:rPr>
              <a:t>1-9】</a:t>
            </a:r>
          </a:p>
          <a:p>
            <a:pPr algn="l"/>
            <a:r>
              <a:rPr lang="en-US" altLang="zh-CN" sz="3600" b="1" dirty="0" smtClean="0">
                <a:ea typeface="黑体" panose="02010609060101010101" pitchFamily="49" charset="-122"/>
              </a:rPr>
              <a:t>5</a:t>
            </a:r>
            <a:r>
              <a:rPr lang="zh-CN" altLang="en-US" sz="3600" b="1" dirty="0" smtClean="0">
                <a:ea typeface="黑体" panose="02010609060101010101" pitchFamily="49" charset="-122"/>
              </a:rPr>
              <a:t>只是看不中該隱和他的供物。該隱就大大的發怒，變了臉色。</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He did not respect Cain and his offering. And Cain was very angry, and his countenance fell.</a:t>
            </a:r>
          </a:p>
          <a:p>
            <a:pPr algn="l"/>
            <a:r>
              <a:rPr lang="en-US" altLang="zh-CN" sz="3600" b="1" dirty="0" smtClean="0">
                <a:ea typeface="黑体" panose="02010609060101010101" pitchFamily="49" charset="-122"/>
              </a:rPr>
              <a:t>6</a:t>
            </a:r>
            <a:r>
              <a:rPr lang="zh-CN" altLang="en-US" sz="3600" b="1" dirty="0" smtClean="0">
                <a:ea typeface="黑体" panose="02010609060101010101" pitchFamily="49" charset="-122"/>
              </a:rPr>
              <a:t>耶和華對該隱說：“你為什麼發怒呢？你為什麼變了臉色呢？</a:t>
            </a:r>
          </a:p>
          <a:p>
            <a:pPr algn="l"/>
            <a:r>
              <a:rPr lang="en-US" altLang="zh-CN" sz="3600" b="1" dirty="0" smtClean="0">
                <a:ea typeface="黑体" panose="02010609060101010101" pitchFamily="49" charset="-122"/>
              </a:rPr>
              <a:t>So </a:t>
            </a:r>
            <a:r>
              <a:rPr lang="en-US" altLang="zh-CN" sz="3600" b="1" dirty="0">
                <a:ea typeface="黑体" panose="02010609060101010101" pitchFamily="49" charset="-122"/>
              </a:rPr>
              <a:t>the LORD said to Cain, "Why are you angry? And why has your countenance fallen?</a:t>
            </a:r>
          </a:p>
        </p:txBody>
      </p:sp>
    </p:spTree>
    <p:extLst>
      <p:ext uri="{BB962C8B-B14F-4D97-AF65-F5344CB8AC3E}">
        <p14:creationId xmlns:p14="http://schemas.microsoft.com/office/powerpoint/2010/main" val="11212416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創世記</a:t>
            </a:r>
            <a:r>
              <a:rPr lang="en-US" altLang="zh-CN" sz="3600" b="1" dirty="0">
                <a:ea typeface="黑体" panose="02010609060101010101" pitchFamily="49" charset="-122"/>
              </a:rPr>
              <a:t>Genesis 4</a:t>
            </a:r>
            <a:r>
              <a:rPr lang="zh-CN" altLang="en-US" sz="3600" b="1" dirty="0">
                <a:ea typeface="黑体" panose="02010609060101010101" pitchFamily="49" charset="-122"/>
              </a:rPr>
              <a:t>：</a:t>
            </a:r>
            <a:r>
              <a:rPr lang="en-US" altLang="zh-CN" sz="3600" b="1" dirty="0">
                <a:ea typeface="黑体" panose="02010609060101010101" pitchFamily="49" charset="-122"/>
              </a:rPr>
              <a:t>1-9】</a:t>
            </a:r>
          </a:p>
          <a:p>
            <a:pPr algn="l"/>
            <a:r>
              <a:rPr lang="en-US" altLang="zh-CN" sz="3600" b="1" dirty="0" smtClean="0">
                <a:ea typeface="黑体" panose="02010609060101010101" pitchFamily="49" charset="-122"/>
              </a:rPr>
              <a:t>7</a:t>
            </a:r>
            <a:r>
              <a:rPr lang="zh-CN" altLang="en-US" sz="3600" b="1" dirty="0" smtClean="0">
                <a:ea typeface="黑体" panose="02010609060101010101" pitchFamily="49" charset="-122"/>
              </a:rPr>
              <a:t>你若行得好，豈不蒙悅納？你若行得不好，罪就伏在門前。它必戀慕你，你卻要制伏它。” </a:t>
            </a:r>
            <a:r>
              <a:rPr lang="en-US" altLang="zh-CN" sz="3600" b="1" dirty="0" smtClean="0">
                <a:ea typeface="黑体" panose="02010609060101010101" pitchFamily="49" charset="-122"/>
              </a:rPr>
              <a:t>If </a:t>
            </a:r>
            <a:r>
              <a:rPr lang="en-US" altLang="zh-CN" sz="3600" b="1" dirty="0">
                <a:ea typeface="黑体" panose="02010609060101010101" pitchFamily="49" charset="-122"/>
              </a:rPr>
              <a:t>you do well, will you not be accepted? And if you do not do well, sin lies at the door. And its desire is for you, but you should rule over it."</a:t>
            </a:r>
          </a:p>
          <a:p>
            <a:pPr algn="l"/>
            <a:r>
              <a:rPr lang="en-US" altLang="zh-CN" sz="3600" b="1" dirty="0" smtClean="0">
                <a:ea typeface="黑体" panose="02010609060101010101" pitchFamily="49" charset="-122"/>
              </a:rPr>
              <a:t>8</a:t>
            </a:r>
            <a:r>
              <a:rPr lang="zh-CN" altLang="en-US" sz="3600" b="1" dirty="0" smtClean="0">
                <a:ea typeface="黑体" panose="02010609060101010101" pitchFamily="49" charset="-122"/>
              </a:rPr>
              <a:t>該隱與他兄弟亞伯說話，二人正在田間，該隱起來打他兄弟亞伯，把他殺了。</a:t>
            </a:r>
          </a:p>
          <a:p>
            <a:pPr algn="l"/>
            <a:r>
              <a:rPr lang="en-US" altLang="zh-CN" sz="3600" b="1" dirty="0" smtClean="0">
                <a:ea typeface="黑体" panose="02010609060101010101" pitchFamily="49" charset="-122"/>
              </a:rPr>
              <a:t>Now </a:t>
            </a:r>
            <a:r>
              <a:rPr lang="en-US" altLang="zh-CN" sz="3600" b="1" dirty="0">
                <a:ea typeface="黑体" panose="02010609060101010101" pitchFamily="49" charset="-122"/>
              </a:rPr>
              <a:t>Cain talked with Abel his brother; and it came to pass, when they were in the field, that Cain rose up against Abel his brother and killed him.</a:t>
            </a:r>
          </a:p>
        </p:txBody>
      </p:sp>
    </p:spTree>
    <p:extLst>
      <p:ext uri="{BB962C8B-B14F-4D97-AF65-F5344CB8AC3E}">
        <p14:creationId xmlns:p14="http://schemas.microsoft.com/office/powerpoint/2010/main" val="25668990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創世記</a:t>
            </a:r>
            <a:r>
              <a:rPr lang="en-US" altLang="zh-CN" sz="3600" b="1" dirty="0">
                <a:ea typeface="黑体" panose="02010609060101010101" pitchFamily="49" charset="-122"/>
              </a:rPr>
              <a:t>Genesis 4</a:t>
            </a:r>
            <a:r>
              <a:rPr lang="zh-CN" altLang="en-US" sz="3600" b="1" dirty="0">
                <a:ea typeface="黑体" panose="02010609060101010101" pitchFamily="49" charset="-122"/>
              </a:rPr>
              <a:t>：</a:t>
            </a:r>
            <a:r>
              <a:rPr lang="en-US" altLang="zh-CN" sz="3600" b="1" dirty="0">
                <a:ea typeface="黑体" panose="02010609060101010101" pitchFamily="49" charset="-122"/>
              </a:rPr>
              <a:t>1-9】</a:t>
            </a:r>
          </a:p>
          <a:p>
            <a:pPr algn="l"/>
            <a:r>
              <a:rPr lang="en-US" altLang="zh-CN" sz="3600" b="1" dirty="0" smtClean="0">
                <a:ea typeface="黑体" panose="02010609060101010101" pitchFamily="49" charset="-122"/>
              </a:rPr>
              <a:t>9</a:t>
            </a:r>
            <a:r>
              <a:rPr lang="zh-CN" altLang="en-US" sz="3600" b="1" dirty="0" smtClean="0">
                <a:ea typeface="黑体" panose="02010609060101010101" pitchFamily="49" charset="-122"/>
              </a:rPr>
              <a:t>耶和華對該隱說：“你兄弟亞伯在哪裡？”他說：“我不知道！我豈是看守我兄弟的嗎？”</a:t>
            </a:r>
          </a:p>
          <a:p>
            <a:pPr algn="l"/>
            <a:r>
              <a:rPr lang="en-US" altLang="zh-CN" sz="3600" b="1" dirty="0" smtClean="0">
                <a:ea typeface="黑体" panose="02010609060101010101" pitchFamily="49" charset="-122"/>
              </a:rPr>
              <a:t>Then </a:t>
            </a:r>
            <a:r>
              <a:rPr lang="en-US" altLang="zh-CN" sz="3600" b="1" dirty="0">
                <a:ea typeface="黑体" panose="02010609060101010101" pitchFamily="49" charset="-122"/>
              </a:rPr>
              <a:t>the LORD said to Cain, "Where is Abel your brother?" He said, "I do not know. Am I my brother's keeper?"</a:t>
            </a:r>
          </a:p>
        </p:txBody>
      </p:sp>
    </p:spTree>
    <p:extLst>
      <p:ext uri="{BB962C8B-B14F-4D97-AF65-F5344CB8AC3E}">
        <p14:creationId xmlns:p14="http://schemas.microsoft.com/office/powerpoint/2010/main" val="30039179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撒母耳記上</a:t>
            </a:r>
            <a:r>
              <a:rPr lang="en-US" altLang="zh-CN" sz="3600" b="1" dirty="0" smtClean="0">
                <a:ea typeface="黑体" panose="02010609060101010101" pitchFamily="49" charset="-122"/>
              </a:rPr>
              <a:t>1 </a:t>
            </a:r>
            <a:r>
              <a:rPr lang="en-US" altLang="zh-CN" sz="3600" b="1" dirty="0">
                <a:ea typeface="黑体" panose="02010609060101010101" pitchFamily="49" charset="-122"/>
              </a:rPr>
              <a:t>Samuel 18:6-9】</a:t>
            </a:r>
          </a:p>
          <a:p>
            <a:pPr algn="l"/>
            <a:r>
              <a:rPr lang="en-US" altLang="zh-CN" sz="3600" b="1" dirty="0" smtClean="0">
                <a:ea typeface="黑体" panose="02010609060101010101" pitchFamily="49" charset="-122"/>
              </a:rPr>
              <a:t>6</a:t>
            </a:r>
            <a:r>
              <a:rPr lang="zh-CN" altLang="en-US" sz="3600" b="1" dirty="0" smtClean="0">
                <a:ea typeface="黑体" panose="02010609060101010101" pitchFamily="49" charset="-122"/>
              </a:rPr>
              <a:t>大衛打死了那非利士人，同眾人回來的時候，婦女們從以色列各城裡出來，歡歡喜喜，打鼓擊磬，歌唱跳舞，迎接掃羅王。</a:t>
            </a:r>
          </a:p>
          <a:p>
            <a:pPr algn="l"/>
            <a:r>
              <a:rPr lang="en-US" altLang="zh-CN" sz="3600" b="1" dirty="0" smtClean="0">
                <a:ea typeface="黑体" panose="02010609060101010101" pitchFamily="49" charset="-122"/>
              </a:rPr>
              <a:t>When </a:t>
            </a:r>
            <a:r>
              <a:rPr lang="en-US" altLang="zh-CN" sz="3600" b="1" dirty="0">
                <a:ea typeface="黑体" panose="02010609060101010101" pitchFamily="49" charset="-122"/>
              </a:rPr>
              <a:t>the men were returning home after David had killed the Philistine, the women came out from all the towns of Israel to meet King Saul with singing and dancing, with joyful songs and with tambourines and lutes.</a:t>
            </a:r>
          </a:p>
          <a:p>
            <a:pPr algn="l"/>
            <a:r>
              <a:rPr lang="en-US" altLang="zh-CN" sz="3600" b="1" dirty="0" smtClean="0">
                <a:ea typeface="黑体" panose="02010609060101010101" pitchFamily="49" charset="-122"/>
              </a:rPr>
              <a:t>7</a:t>
            </a:r>
            <a:r>
              <a:rPr lang="zh-CN" altLang="en-US" sz="3600" b="1" dirty="0" smtClean="0">
                <a:ea typeface="黑体" panose="02010609060101010101" pitchFamily="49" charset="-122"/>
              </a:rPr>
              <a:t>眾婦女舞蹈唱和，說：“掃羅殺死千千，大衛殺死萬萬。” </a:t>
            </a:r>
          </a:p>
          <a:p>
            <a:pPr algn="l"/>
            <a:r>
              <a:rPr lang="en-US" altLang="zh-CN" sz="3600" b="1" dirty="0" smtClean="0">
                <a:ea typeface="黑体" panose="02010609060101010101" pitchFamily="49" charset="-122"/>
              </a:rPr>
              <a:t>As </a:t>
            </a:r>
            <a:r>
              <a:rPr lang="en-US" altLang="zh-CN" sz="3600" b="1" dirty="0">
                <a:ea typeface="黑体" panose="02010609060101010101" pitchFamily="49" charset="-122"/>
              </a:rPr>
              <a:t>they danced, they sang: "Saul has slain his thousands, and David his tens of thousands</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1418692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撒母耳記上</a:t>
            </a:r>
            <a:r>
              <a:rPr lang="en-US" altLang="zh-CN" sz="3600" b="1" dirty="0" smtClean="0">
                <a:ea typeface="黑体" panose="02010609060101010101" pitchFamily="49" charset="-122"/>
              </a:rPr>
              <a:t>1 </a:t>
            </a:r>
            <a:r>
              <a:rPr lang="en-US" altLang="zh-CN" sz="3600" b="1" dirty="0">
                <a:ea typeface="黑体" panose="02010609060101010101" pitchFamily="49" charset="-122"/>
              </a:rPr>
              <a:t>Samuel 18:6-9】</a:t>
            </a:r>
          </a:p>
          <a:p>
            <a:pPr algn="l"/>
            <a:r>
              <a:rPr lang="en-US" altLang="zh-CN" sz="3600" b="1" dirty="0" smtClean="0">
                <a:ea typeface="黑体" panose="02010609060101010101" pitchFamily="49" charset="-122"/>
              </a:rPr>
              <a:t>8</a:t>
            </a:r>
            <a:r>
              <a:rPr lang="zh-CN" altLang="en-US" sz="3600" b="1" dirty="0" smtClean="0">
                <a:ea typeface="黑体" panose="02010609060101010101" pitchFamily="49" charset="-122"/>
              </a:rPr>
              <a:t>掃羅甚發怒，不喜悅這話，就說：“將萬萬歸大衛，千千歸我，只剩下王位沒有給他了。” </a:t>
            </a:r>
            <a:r>
              <a:rPr lang="en-US" altLang="zh-CN" sz="3600" b="1" dirty="0" smtClean="0">
                <a:ea typeface="黑体" panose="02010609060101010101" pitchFamily="49" charset="-122"/>
              </a:rPr>
              <a:t>Saul </a:t>
            </a:r>
            <a:r>
              <a:rPr lang="en-US" altLang="zh-CN" sz="3600" b="1" dirty="0">
                <a:ea typeface="黑体" panose="02010609060101010101" pitchFamily="49" charset="-122"/>
              </a:rPr>
              <a:t>was very angry; this refrain galled him. "They have credited David with tens of thousands," he thought, "but me with only thousands. What more can he get but the kingdom?"</a:t>
            </a:r>
          </a:p>
          <a:p>
            <a:pPr algn="l"/>
            <a:r>
              <a:rPr lang="en-US" altLang="zh-CN" sz="3600" b="1" dirty="0" smtClean="0">
                <a:ea typeface="黑体" panose="02010609060101010101" pitchFamily="49" charset="-122"/>
              </a:rPr>
              <a:t>9</a:t>
            </a:r>
            <a:r>
              <a:rPr lang="zh-CN" altLang="en-US" sz="3600" b="1" dirty="0" smtClean="0">
                <a:ea typeface="黑体" panose="02010609060101010101" pitchFamily="49" charset="-122"/>
              </a:rPr>
              <a:t>從這日起，掃羅就怒視大衛。</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from that time on Saul kept a jealous eye on David.</a:t>
            </a:r>
          </a:p>
        </p:txBody>
      </p:sp>
    </p:spTree>
    <p:extLst>
      <p:ext uri="{BB962C8B-B14F-4D97-AF65-F5344CB8AC3E}">
        <p14:creationId xmlns:p14="http://schemas.microsoft.com/office/powerpoint/2010/main" val="35539611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
            <a:ext cx="9144000" cy="6857999"/>
          </a:xfrm>
        </p:spPr>
        <p:txBody>
          <a:bodyPr>
            <a:no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5</a:t>
            </a:r>
            <a:r>
              <a:rPr lang="zh-CN" altLang="en-US" sz="3600" b="1" dirty="0">
                <a:ea typeface="黑体" panose="02010609060101010101" pitchFamily="49" charset="-122"/>
              </a:rPr>
              <a:t>：</a:t>
            </a:r>
            <a:r>
              <a:rPr lang="en-US" altLang="zh-CN" sz="3600" b="1" dirty="0">
                <a:ea typeface="黑体" panose="02010609060101010101" pitchFamily="49" charset="-122"/>
              </a:rPr>
              <a:t>3</a:t>
            </a:r>
            <a:r>
              <a:rPr lang="zh-CN" altLang="en-US" sz="3600" b="1" dirty="0">
                <a:ea typeface="黑体" panose="02010609060101010101" pitchFamily="49" charset="-122"/>
              </a:rPr>
              <a:t>，</a:t>
            </a:r>
            <a:r>
              <a:rPr lang="en-US" altLang="zh-CN" sz="3600" b="1" dirty="0">
                <a:ea typeface="黑体" panose="02010609060101010101" pitchFamily="49" charset="-122"/>
              </a:rPr>
              <a:t>6】</a:t>
            </a:r>
          </a:p>
          <a:p>
            <a:pPr algn="l"/>
            <a:r>
              <a:rPr lang="en-US" altLang="zh-CN" sz="3600" b="1" dirty="0" smtClean="0">
                <a:ea typeface="黑体" panose="02010609060101010101" pitchFamily="49" charset="-122"/>
              </a:rPr>
              <a:t>3</a:t>
            </a:r>
            <a:r>
              <a:rPr lang="zh-CN" altLang="en-US" sz="3600" b="1" dirty="0" smtClean="0">
                <a:ea typeface="黑体" panose="02010609060101010101" pitchFamily="49" charset="-122"/>
              </a:rPr>
              <a:t>虛心的人有福了，因為天國是他們的。</a:t>
            </a:r>
          </a:p>
          <a:p>
            <a:pPr algn="l"/>
            <a:r>
              <a:rPr lang="en-US" altLang="zh-CN" sz="3600" b="1" dirty="0" smtClean="0">
                <a:ea typeface="黑体" panose="02010609060101010101" pitchFamily="49" charset="-122"/>
              </a:rPr>
              <a:t>"</a:t>
            </a:r>
            <a:r>
              <a:rPr lang="en-US" altLang="zh-CN" sz="3600" b="1" dirty="0">
                <a:ea typeface="黑体" panose="02010609060101010101" pitchFamily="49" charset="-122"/>
              </a:rPr>
              <a:t>Blessed are the poor in spirit, For theirs is the kingdom of heaven.</a:t>
            </a:r>
          </a:p>
          <a:p>
            <a:pPr algn="l"/>
            <a:r>
              <a:rPr lang="en-US" altLang="zh-CN" sz="3600" b="1" dirty="0" smtClean="0">
                <a:ea typeface="黑体" panose="02010609060101010101" pitchFamily="49" charset="-122"/>
              </a:rPr>
              <a:t>6</a:t>
            </a:r>
            <a:r>
              <a:rPr lang="zh-CN" altLang="en-US" sz="3600" b="1" dirty="0" smtClean="0">
                <a:ea typeface="黑体" panose="02010609060101010101" pitchFamily="49" charset="-122"/>
              </a:rPr>
              <a:t>饑渴慕義的人有福了，因為他們必得飽足。</a:t>
            </a:r>
          </a:p>
          <a:p>
            <a:pPr algn="l"/>
            <a:r>
              <a:rPr lang="en-US" altLang="zh-CN" sz="3600" b="1" dirty="0" smtClean="0">
                <a:ea typeface="黑体" panose="02010609060101010101" pitchFamily="49" charset="-122"/>
              </a:rPr>
              <a:t>Blessed </a:t>
            </a:r>
            <a:r>
              <a:rPr lang="en-US" altLang="zh-CN" sz="3600" b="1" dirty="0">
                <a:ea typeface="黑体" panose="02010609060101010101" pitchFamily="49" charset="-122"/>
              </a:rPr>
              <a:t>are those who hunger and thirst for righteousness, For they shall be filled.</a:t>
            </a:r>
          </a:p>
        </p:txBody>
      </p:sp>
    </p:spTree>
    <p:extLst>
      <p:ext uri="{BB962C8B-B14F-4D97-AF65-F5344CB8AC3E}">
        <p14:creationId xmlns:p14="http://schemas.microsoft.com/office/powerpoint/2010/main" val="314652227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約翰福音</a:t>
            </a:r>
            <a:r>
              <a:rPr lang="en-US" altLang="zh-CN" sz="3600" b="1" dirty="0" smtClean="0">
                <a:ea typeface="黑体" panose="02010609060101010101" pitchFamily="49" charset="-122"/>
              </a:rPr>
              <a:t>John </a:t>
            </a:r>
            <a:r>
              <a:rPr lang="en-US" altLang="zh-CN" sz="3600" b="1" dirty="0">
                <a:ea typeface="黑体" panose="02010609060101010101" pitchFamily="49" charset="-122"/>
              </a:rPr>
              <a:t>21</a:t>
            </a:r>
            <a:r>
              <a:rPr lang="zh-CN" altLang="en-US" sz="3600" b="1" dirty="0">
                <a:ea typeface="黑体" panose="02010609060101010101" pitchFamily="49" charset="-122"/>
              </a:rPr>
              <a:t>：</a:t>
            </a:r>
            <a:r>
              <a:rPr lang="en-US" altLang="zh-CN" sz="3600" b="1" dirty="0" smtClean="0">
                <a:ea typeface="黑体" panose="02010609060101010101" pitchFamily="49" charset="-122"/>
              </a:rPr>
              <a:t>18】</a:t>
            </a:r>
            <a:endParaRPr lang="en-US" altLang="zh-CN" sz="3600" b="1" dirty="0">
              <a:ea typeface="黑体" panose="02010609060101010101" pitchFamily="49" charset="-122"/>
            </a:endParaRPr>
          </a:p>
          <a:p>
            <a:pPr algn="l"/>
            <a:r>
              <a:rPr lang="zh-CN" altLang="en-US" sz="3600" b="1" dirty="0" smtClean="0">
                <a:ea typeface="黑体" panose="02010609060101010101" pitchFamily="49" charset="-122"/>
              </a:rPr>
              <a:t>我實實在在地告訴你：你年少的時候，自己束上帶子，隨意往來；但年老的時候，你要伸出手來，別人要把你束上，帶你到不願意去的地方。” </a:t>
            </a:r>
          </a:p>
          <a:p>
            <a:pPr algn="l"/>
            <a:r>
              <a:rPr lang="en-US" altLang="zh-CN" sz="3600" b="1" dirty="0" smtClean="0">
                <a:ea typeface="黑体" panose="02010609060101010101" pitchFamily="49" charset="-122"/>
              </a:rPr>
              <a:t>Most </a:t>
            </a:r>
            <a:r>
              <a:rPr lang="en-US" altLang="zh-CN" sz="3600" b="1" dirty="0">
                <a:ea typeface="黑体" panose="02010609060101010101" pitchFamily="49" charset="-122"/>
              </a:rPr>
              <a:t>assuredly, I say to you, when you were younger, you girded yourself and walked where you wished; but when you are old, you will stretch out your hands, and another will gird you and carry you where you do not wish."</a:t>
            </a:r>
          </a:p>
        </p:txBody>
      </p:sp>
    </p:spTree>
    <p:extLst>
      <p:ext uri="{BB962C8B-B14F-4D97-AF65-F5344CB8AC3E}">
        <p14:creationId xmlns:p14="http://schemas.microsoft.com/office/powerpoint/2010/main" val="15457410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約翰福音</a:t>
            </a:r>
            <a:r>
              <a:rPr lang="en-US" altLang="zh-CN" sz="3600" b="1" dirty="0" smtClean="0">
                <a:ea typeface="黑体" panose="02010609060101010101" pitchFamily="49" charset="-122"/>
              </a:rPr>
              <a:t>John </a:t>
            </a:r>
            <a:r>
              <a:rPr lang="en-US" altLang="zh-CN" sz="3600" b="1" dirty="0">
                <a:ea typeface="黑体" panose="02010609060101010101" pitchFamily="49" charset="-122"/>
              </a:rPr>
              <a:t>11</a:t>
            </a:r>
            <a:r>
              <a:rPr lang="zh-CN" altLang="en-US" sz="3600" b="1" dirty="0">
                <a:ea typeface="黑体" panose="02010609060101010101" pitchFamily="49" charset="-122"/>
              </a:rPr>
              <a:t>：</a:t>
            </a:r>
            <a:r>
              <a:rPr lang="en-US" altLang="zh-CN" sz="3600" b="1" dirty="0">
                <a:ea typeface="黑体" panose="02010609060101010101" pitchFamily="49" charset="-122"/>
              </a:rPr>
              <a:t>25-26】</a:t>
            </a:r>
          </a:p>
          <a:p>
            <a:pPr algn="l"/>
            <a:r>
              <a:rPr lang="en-US" altLang="zh-CN" sz="3600" b="1" dirty="0" smtClean="0">
                <a:ea typeface="黑体" panose="02010609060101010101" pitchFamily="49" charset="-122"/>
              </a:rPr>
              <a:t>25</a:t>
            </a:r>
            <a:r>
              <a:rPr lang="zh-CN" altLang="en-US" sz="3600" b="1" dirty="0" smtClean="0">
                <a:ea typeface="黑体" panose="02010609060101010101" pitchFamily="49" charset="-122"/>
              </a:rPr>
              <a:t>耶穌對她說：“復活在我，生命也在我；信我的人，雖然死了，也必復活。</a:t>
            </a:r>
          </a:p>
          <a:p>
            <a:pPr algn="l"/>
            <a:r>
              <a:rPr lang="en-US" altLang="zh-CN" sz="3600" b="1" dirty="0" smtClean="0">
                <a:ea typeface="黑体" panose="02010609060101010101" pitchFamily="49" charset="-122"/>
              </a:rPr>
              <a:t>Jesus </a:t>
            </a:r>
            <a:r>
              <a:rPr lang="en-US" altLang="zh-CN" sz="3600" b="1" dirty="0">
                <a:ea typeface="黑体" panose="02010609060101010101" pitchFamily="49" charset="-122"/>
              </a:rPr>
              <a:t>said to her, "I am the resurrection and the life. He who believes in Me, though he may die, he shall live.</a:t>
            </a:r>
          </a:p>
          <a:p>
            <a:pPr algn="l"/>
            <a:r>
              <a:rPr lang="en-US" altLang="zh-CN" sz="3600" b="1" dirty="0" smtClean="0">
                <a:ea typeface="黑体" panose="02010609060101010101" pitchFamily="49" charset="-122"/>
              </a:rPr>
              <a:t>26</a:t>
            </a:r>
            <a:r>
              <a:rPr lang="zh-CN" altLang="en-US" sz="3600" b="1" dirty="0" smtClean="0">
                <a:ea typeface="黑体" panose="02010609060101010101" pitchFamily="49" charset="-122"/>
              </a:rPr>
              <a:t>凡活著信我的人必永遠不死。你信這話嗎？” </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whoever lives and believes in Me shall never die. Do you believe this?"</a:t>
            </a:r>
          </a:p>
        </p:txBody>
      </p:sp>
    </p:spTree>
    <p:extLst>
      <p:ext uri="{BB962C8B-B14F-4D97-AF65-F5344CB8AC3E}">
        <p14:creationId xmlns:p14="http://schemas.microsoft.com/office/powerpoint/2010/main" val="34187059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fontScale="92500" lnSpcReduction="20000"/>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約翰福音</a:t>
            </a:r>
            <a:r>
              <a:rPr lang="en-US" altLang="zh-CN" sz="3600" b="1" dirty="0" smtClean="0">
                <a:ea typeface="黑体" panose="02010609060101010101" pitchFamily="49" charset="-122"/>
              </a:rPr>
              <a:t>John </a:t>
            </a:r>
            <a:r>
              <a:rPr lang="en-US" altLang="zh-CN" sz="3600" b="1" dirty="0">
                <a:ea typeface="黑体" panose="02010609060101010101" pitchFamily="49" charset="-122"/>
              </a:rPr>
              <a:t>21</a:t>
            </a:r>
            <a:r>
              <a:rPr lang="zh-CN" altLang="en-US" sz="3600" b="1" dirty="0">
                <a:ea typeface="黑体" panose="02010609060101010101" pitchFamily="49" charset="-122"/>
              </a:rPr>
              <a:t>：</a:t>
            </a:r>
            <a:r>
              <a:rPr lang="en-US" altLang="zh-CN" sz="3600" b="1" dirty="0">
                <a:ea typeface="黑体" panose="02010609060101010101" pitchFamily="49" charset="-122"/>
              </a:rPr>
              <a:t>15-22】</a:t>
            </a:r>
          </a:p>
          <a:p>
            <a:pPr algn="l" defTabSz="914400">
              <a:spcBef>
                <a:spcPct val="20000"/>
              </a:spcBef>
            </a:pPr>
            <a:r>
              <a:rPr lang="en-US" altLang="zh-CN" sz="3600" b="1" dirty="0" smtClean="0">
                <a:ea typeface="黑体" panose="02010609060101010101" pitchFamily="49" charset="-122"/>
              </a:rPr>
              <a:t>15</a:t>
            </a:r>
            <a:r>
              <a:rPr lang="zh-CN" altLang="en-US" sz="3600" b="1" dirty="0" smtClean="0">
                <a:ea typeface="黑体" panose="02010609060101010101" pitchFamily="49" charset="-122"/>
              </a:rPr>
              <a:t>他們吃完了早飯，耶穌對西門彼得說：“約翰的兒子西門，你愛我比這些更深嗎？”彼得說：“主啊，是的，你知道我愛你。”耶穌對他說：“你餵養我的小羊。” </a:t>
            </a:r>
          </a:p>
          <a:p>
            <a:pPr algn="l" defTabSz="914400">
              <a:spcBef>
                <a:spcPct val="20000"/>
              </a:spcBef>
            </a:pPr>
            <a:r>
              <a:rPr lang="en-US" altLang="zh-CN" sz="3600" b="1" dirty="0" smtClean="0">
                <a:ea typeface="黑体" panose="02010609060101010101" pitchFamily="49" charset="-122"/>
              </a:rPr>
              <a:t>So </a:t>
            </a:r>
            <a:r>
              <a:rPr lang="en-US" altLang="zh-CN" sz="3600" b="1" dirty="0">
                <a:ea typeface="黑体" panose="02010609060101010101" pitchFamily="49" charset="-122"/>
              </a:rPr>
              <a:t>when they had eaten breakfast, Jesus said to Simon Peter, "Simon, son of Jonah, do you love Me more than these?" He said to Him, "Yes, Lord; You know that I love You." He said to him, "Feed My lambs."</a:t>
            </a:r>
          </a:p>
          <a:p>
            <a:pPr algn="l" defTabSz="914400">
              <a:spcBef>
                <a:spcPct val="20000"/>
              </a:spcBef>
            </a:pPr>
            <a:r>
              <a:rPr lang="en-US" altLang="zh-CN" sz="3600" b="1" dirty="0" smtClean="0">
                <a:ea typeface="黑体" panose="02010609060101010101" pitchFamily="49" charset="-122"/>
              </a:rPr>
              <a:t>16</a:t>
            </a:r>
            <a:r>
              <a:rPr lang="zh-CN" altLang="en-US" sz="3600" b="1" dirty="0" smtClean="0">
                <a:ea typeface="黑体" panose="02010609060101010101" pitchFamily="49" charset="-122"/>
              </a:rPr>
              <a:t>耶穌第二次又對他說：“約翰的兒子西門，你愛我嗎？”彼得說：“主啊，是的，你知道我愛你。”耶穌說：“你牧養我的羊。” </a:t>
            </a:r>
          </a:p>
          <a:p>
            <a:pPr algn="l" defTabSz="914400">
              <a:spcBef>
                <a:spcPct val="20000"/>
              </a:spcBef>
            </a:pPr>
            <a:r>
              <a:rPr lang="en-US" altLang="zh-CN" sz="3600" b="1" dirty="0" smtClean="0">
                <a:ea typeface="黑体" panose="02010609060101010101" pitchFamily="49" charset="-122"/>
              </a:rPr>
              <a:t>He </a:t>
            </a:r>
            <a:r>
              <a:rPr lang="en-US" altLang="zh-CN" sz="3600" b="1" dirty="0">
                <a:ea typeface="黑体" panose="02010609060101010101" pitchFamily="49" charset="-122"/>
              </a:rPr>
              <a:t>said to him again a second time, "Simon, son of Jonah, do you love Me?" He said to Him, "Yes, Lord; You know that I love You." He said to him, "Tend My sheep."</a:t>
            </a:r>
          </a:p>
        </p:txBody>
      </p:sp>
    </p:spTree>
    <p:extLst>
      <p:ext uri="{BB962C8B-B14F-4D97-AF65-F5344CB8AC3E}">
        <p14:creationId xmlns:p14="http://schemas.microsoft.com/office/powerpoint/2010/main" val="21150430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fontScale="85000" lnSpcReduction="10000"/>
          </a:bodyPr>
          <a:lstStyle/>
          <a:p>
            <a:pPr algn="l"/>
            <a:r>
              <a:rPr lang="en-US" altLang="zh-CN" sz="3600" b="1" dirty="0" smtClean="0">
                <a:ea typeface="黑体" panose="02010609060101010101" pitchFamily="49" charset="-122"/>
              </a:rPr>
              <a:t>17</a:t>
            </a:r>
            <a:r>
              <a:rPr lang="zh-CN" altLang="en-US" sz="3600" b="1" dirty="0" smtClean="0">
                <a:ea typeface="黑体" panose="02010609060101010101" pitchFamily="49" charset="-122"/>
              </a:rPr>
              <a:t>第三次對他說：“約翰的兒子西門，你愛我嗎？”彼得因為耶穌第三次對他說“你愛我嗎”，就憂愁，對耶穌說：“主啊，你是無所不知的，你知道我愛你。”耶穌說：“你餵養我的羊。</a:t>
            </a:r>
            <a:r>
              <a:rPr lang="en-US" altLang="zh-CN" sz="3600" b="1" dirty="0" smtClean="0">
                <a:ea typeface="黑体" panose="02010609060101010101" pitchFamily="49" charset="-122"/>
              </a:rPr>
              <a:t>He </a:t>
            </a:r>
            <a:r>
              <a:rPr lang="en-US" altLang="zh-CN" sz="3600" b="1" dirty="0">
                <a:ea typeface="黑体" panose="02010609060101010101" pitchFamily="49" charset="-122"/>
              </a:rPr>
              <a:t>said to him the third time, "Simon, son of Jonah, do you love Me?" Peter was grieved because He said to him the third time, "Do you love Me?" And he said to Him, "Lord, You know all things; You know that I love You." Jesus said to him, "Feed My sheep.</a:t>
            </a:r>
          </a:p>
          <a:p>
            <a:pPr algn="l"/>
            <a:r>
              <a:rPr lang="en-US" altLang="zh-CN" sz="3600" b="1" dirty="0" smtClean="0">
                <a:ea typeface="黑体" panose="02010609060101010101" pitchFamily="49" charset="-122"/>
              </a:rPr>
              <a:t>18</a:t>
            </a:r>
            <a:r>
              <a:rPr lang="zh-CN" altLang="en-US" sz="3600" b="1" dirty="0" smtClean="0">
                <a:ea typeface="黑体" panose="02010609060101010101" pitchFamily="49" charset="-122"/>
              </a:rPr>
              <a:t>我實實在在地告訴你：你年少的時候，自己束上帶子，隨意往來；但年老的時候，你要伸出手來，別人要把你束上，帶你到不願意去的地方。” </a:t>
            </a:r>
          </a:p>
          <a:p>
            <a:pPr algn="l"/>
            <a:r>
              <a:rPr lang="en-US" altLang="zh-CN" sz="3600" b="1" dirty="0" smtClean="0">
                <a:ea typeface="黑体" panose="02010609060101010101" pitchFamily="49" charset="-122"/>
              </a:rPr>
              <a:t>Most </a:t>
            </a:r>
            <a:r>
              <a:rPr lang="en-US" altLang="zh-CN" sz="3600" b="1" dirty="0">
                <a:ea typeface="黑体" panose="02010609060101010101" pitchFamily="49" charset="-122"/>
              </a:rPr>
              <a:t>assuredly, I say to you, when you were younger, you girded yourself and walked where you wished; but when you are old, you will stretch out your hands, and another will gird you and carry you where you do not wish."</a:t>
            </a:r>
          </a:p>
        </p:txBody>
      </p:sp>
    </p:spTree>
    <p:extLst>
      <p:ext uri="{BB962C8B-B14F-4D97-AF65-F5344CB8AC3E}">
        <p14:creationId xmlns:p14="http://schemas.microsoft.com/office/powerpoint/2010/main" val="3519477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
            <a:ext cx="9144000" cy="6857999"/>
          </a:xfrm>
        </p:spPr>
        <p:txBody>
          <a:bodyPr>
            <a:noAutofit/>
          </a:bodyPr>
          <a:lstStyle/>
          <a:p>
            <a:pPr algn="l"/>
            <a:r>
              <a:rPr lang="en-US" altLang="zh-CN" sz="3600" b="1" dirty="0" smtClean="0">
                <a:ea typeface="黑体" panose="02010609060101010101" pitchFamily="49" charset="-122"/>
              </a:rPr>
              <a:t>19</a:t>
            </a:r>
            <a:r>
              <a:rPr lang="zh-CN" altLang="en-US" sz="3600" b="1" dirty="0" smtClean="0">
                <a:ea typeface="黑体" panose="02010609060101010101" pitchFamily="49" charset="-122"/>
              </a:rPr>
              <a:t>耶穌說這話，是指著彼得要怎樣死，榮耀　神。說了這話，就對他說：“你跟從我吧！” </a:t>
            </a:r>
            <a:r>
              <a:rPr lang="en-US" altLang="zh-CN" sz="3600" b="1" dirty="0" smtClean="0">
                <a:ea typeface="黑体" panose="02010609060101010101" pitchFamily="49" charset="-122"/>
              </a:rPr>
              <a:t>This </a:t>
            </a:r>
            <a:r>
              <a:rPr lang="en-US" altLang="zh-CN" sz="3600" b="1" dirty="0">
                <a:ea typeface="黑体" panose="02010609060101010101" pitchFamily="49" charset="-122"/>
              </a:rPr>
              <a:t>He spoke, signifying by what death he would glorify God. And when He had spoken this, He said to him, "Follow Me."</a:t>
            </a:r>
          </a:p>
          <a:p>
            <a:pPr algn="l"/>
            <a:r>
              <a:rPr lang="en-US" altLang="zh-CN" sz="3600" b="1" dirty="0" smtClean="0">
                <a:ea typeface="黑体" panose="02010609060101010101" pitchFamily="49" charset="-122"/>
              </a:rPr>
              <a:t>20</a:t>
            </a:r>
            <a:r>
              <a:rPr lang="zh-CN" altLang="en-US" sz="3600" b="1" dirty="0" smtClean="0">
                <a:ea typeface="黑体" panose="02010609060101010101" pitchFamily="49" charset="-122"/>
              </a:rPr>
              <a:t>彼得轉過來，看見耶穌所愛的那門徒跟著，就是在晚飯的時候，靠著耶穌胸膛說：“主啊，賣你的是誰”的那門徒。</a:t>
            </a:r>
          </a:p>
          <a:p>
            <a:pPr algn="l"/>
            <a:r>
              <a:rPr lang="en-US" altLang="zh-CN" sz="3600" b="1" dirty="0" smtClean="0">
                <a:ea typeface="黑体" panose="02010609060101010101" pitchFamily="49" charset="-122"/>
              </a:rPr>
              <a:t>Then </a:t>
            </a:r>
            <a:r>
              <a:rPr lang="en-US" altLang="zh-CN" sz="3600" b="1" dirty="0">
                <a:ea typeface="黑体" panose="02010609060101010101" pitchFamily="49" charset="-122"/>
              </a:rPr>
              <a:t>Peter, turning around, saw the disciple whom Jesus loved following, who also had leaned on His breast at the supper, and said, "Lord, who is the one who betrays You?"</a:t>
            </a:r>
          </a:p>
        </p:txBody>
      </p:sp>
    </p:spTree>
    <p:extLst>
      <p:ext uri="{BB962C8B-B14F-4D97-AF65-F5344CB8AC3E}">
        <p14:creationId xmlns:p14="http://schemas.microsoft.com/office/powerpoint/2010/main" val="37183017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46993"/>
          </a:xfrm>
        </p:spPr>
        <p:txBody>
          <a:bodyPr>
            <a:normAutofit/>
          </a:bodyPr>
          <a:lstStyle/>
          <a:p>
            <a:pPr algn="l"/>
            <a:r>
              <a:rPr lang="en-US" altLang="zh-CN" sz="3600" b="1" dirty="0" smtClean="0">
                <a:ea typeface="黑体" panose="02010609060101010101" pitchFamily="49" charset="-122"/>
              </a:rPr>
              <a:t>21</a:t>
            </a:r>
            <a:r>
              <a:rPr lang="zh-CN" altLang="en-US" sz="3600" b="1" dirty="0" smtClean="0">
                <a:ea typeface="黑体" panose="02010609060101010101" pitchFamily="49" charset="-122"/>
              </a:rPr>
              <a:t>彼得看見他，就問耶穌說：“主啊，這人將來如何？” </a:t>
            </a:r>
          </a:p>
          <a:p>
            <a:pPr algn="l"/>
            <a:r>
              <a:rPr lang="en-US" altLang="zh-CN" sz="3600" b="1" dirty="0" smtClean="0">
                <a:ea typeface="黑体" panose="02010609060101010101" pitchFamily="49" charset="-122"/>
              </a:rPr>
              <a:t>Peter</a:t>
            </a:r>
            <a:r>
              <a:rPr lang="en-US" altLang="zh-CN" sz="3600" b="1" dirty="0">
                <a:ea typeface="黑体" panose="02010609060101010101" pitchFamily="49" charset="-122"/>
              </a:rPr>
              <a:t>, seeing him, said to Jesus, "But Lord, what about this man?"</a:t>
            </a:r>
          </a:p>
          <a:p>
            <a:pPr algn="l"/>
            <a:r>
              <a:rPr lang="en-US" altLang="zh-CN" sz="3600" b="1" dirty="0" smtClean="0">
                <a:ea typeface="黑体" panose="02010609060101010101" pitchFamily="49" charset="-122"/>
              </a:rPr>
              <a:t>22</a:t>
            </a:r>
            <a:r>
              <a:rPr lang="zh-CN" altLang="en-US" sz="3600" b="1" dirty="0" smtClean="0">
                <a:ea typeface="黑体" panose="02010609060101010101" pitchFamily="49" charset="-122"/>
              </a:rPr>
              <a:t>耶穌對他說：“我若要他等到我來的時候，與你何干？你跟從我吧！”</a:t>
            </a:r>
          </a:p>
          <a:p>
            <a:pPr algn="l"/>
            <a:r>
              <a:rPr lang="en-US" altLang="zh-CN" sz="3600" b="1" dirty="0" smtClean="0">
                <a:ea typeface="黑体" panose="02010609060101010101" pitchFamily="49" charset="-122"/>
              </a:rPr>
              <a:t>Jesus </a:t>
            </a:r>
            <a:r>
              <a:rPr lang="en-US" altLang="zh-CN" sz="3600" b="1" dirty="0">
                <a:ea typeface="黑体" panose="02010609060101010101" pitchFamily="49" charset="-122"/>
              </a:rPr>
              <a:t>said to him, "If I will that he remain till I come, what is that to you? You follow Me."</a:t>
            </a:r>
          </a:p>
        </p:txBody>
      </p:sp>
    </p:spTree>
    <p:extLst>
      <p:ext uri="{BB962C8B-B14F-4D97-AF65-F5344CB8AC3E}">
        <p14:creationId xmlns:p14="http://schemas.microsoft.com/office/powerpoint/2010/main" val="5908462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fontScale="925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約翰福音</a:t>
            </a:r>
            <a:r>
              <a:rPr lang="en-US" altLang="zh-CN" sz="3600" b="1" dirty="0" smtClean="0">
                <a:ea typeface="黑体" panose="02010609060101010101" pitchFamily="49" charset="-122"/>
              </a:rPr>
              <a:t>John </a:t>
            </a:r>
            <a:r>
              <a:rPr lang="en-US" altLang="zh-CN" sz="3600" b="1" dirty="0">
                <a:ea typeface="黑体" panose="02010609060101010101" pitchFamily="49" charset="-122"/>
              </a:rPr>
              <a:t>21</a:t>
            </a:r>
            <a:r>
              <a:rPr lang="zh-CN" altLang="en-US" sz="3600" b="1" dirty="0">
                <a:ea typeface="黑体" panose="02010609060101010101" pitchFamily="49" charset="-122"/>
              </a:rPr>
              <a:t>：</a:t>
            </a:r>
            <a:r>
              <a:rPr lang="en-US" altLang="zh-CN" sz="3600" b="1" dirty="0">
                <a:ea typeface="黑体" panose="02010609060101010101" pitchFamily="49" charset="-122"/>
              </a:rPr>
              <a:t>18-19】</a:t>
            </a:r>
          </a:p>
          <a:p>
            <a:pPr algn="l"/>
            <a:r>
              <a:rPr lang="en-US" altLang="zh-CN" sz="3600" b="1" dirty="0" smtClean="0">
                <a:ea typeface="黑体" panose="02010609060101010101" pitchFamily="49" charset="-122"/>
              </a:rPr>
              <a:t>18</a:t>
            </a:r>
            <a:r>
              <a:rPr lang="zh-CN" altLang="en-US" sz="3600" b="1" dirty="0" smtClean="0">
                <a:ea typeface="黑体" panose="02010609060101010101" pitchFamily="49" charset="-122"/>
              </a:rPr>
              <a:t>我實實在在地告訴你：你年少的時候，自己束上帶子，隨意往來；但年老的時候，你要伸出手來，別人要把你束上，帶你到不願意去的地方。” </a:t>
            </a:r>
          </a:p>
          <a:p>
            <a:pPr algn="l"/>
            <a:r>
              <a:rPr lang="en-US" altLang="zh-CN" sz="3600" b="1" dirty="0" smtClean="0">
                <a:ea typeface="黑体" panose="02010609060101010101" pitchFamily="49" charset="-122"/>
              </a:rPr>
              <a:t>Most </a:t>
            </a:r>
            <a:r>
              <a:rPr lang="en-US" altLang="zh-CN" sz="3600" b="1" dirty="0">
                <a:ea typeface="黑体" panose="02010609060101010101" pitchFamily="49" charset="-122"/>
              </a:rPr>
              <a:t>assuredly, I say to you, when you were younger, you girded yourself and walked where you wished; but when you are old, you will stretch out your hands, and another will gird you and carry you where you do not wish."</a:t>
            </a:r>
          </a:p>
          <a:p>
            <a:pPr algn="l"/>
            <a:r>
              <a:rPr lang="en-US" altLang="zh-CN" sz="3600" b="1" dirty="0" smtClean="0">
                <a:ea typeface="黑体" panose="02010609060101010101" pitchFamily="49" charset="-122"/>
              </a:rPr>
              <a:t>19</a:t>
            </a:r>
            <a:r>
              <a:rPr lang="zh-CN" altLang="en-US" sz="3600" b="1" dirty="0" smtClean="0">
                <a:ea typeface="黑体" panose="02010609060101010101" pitchFamily="49" charset="-122"/>
              </a:rPr>
              <a:t>耶穌說這話，是指著彼得要怎樣死，榮耀　神。說了這話，就對他說：“你跟從我吧！” </a:t>
            </a:r>
          </a:p>
          <a:p>
            <a:pPr algn="l"/>
            <a:r>
              <a:rPr lang="en-US" altLang="zh-CN" sz="3600" b="1" dirty="0" smtClean="0">
                <a:ea typeface="黑体" panose="02010609060101010101" pitchFamily="49" charset="-122"/>
              </a:rPr>
              <a:t>This </a:t>
            </a:r>
            <a:r>
              <a:rPr lang="en-US" altLang="zh-CN" sz="3600" b="1" dirty="0">
                <a:ea typeface="黑体" panose="02010609060101010101" pitchFamily="49" charset="-122"/>
              </a:rPr>
              <a:t>He spoke, signifying by what death he would glorify God. And when He had spoken this, He said to him, "Follow Me."</a:t>
            </a:r>
          </a:p>
        </p:txBody>
      </p:sp>
    </p:spTree>
    <p:extLst>
      <p:ext uri="{BB962C8B-B14F-4D97-AF65-F5344CB8AC3E}">
        <p14:creationId xmlns:p14="http://schemas.microsoft.com/office/powerpoint/2010/main" val="4127088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8</a:t>
            </a:r>
            <a:r>
              <a:rPr lang="zh-CN" altLang="en-US" sz="3600" b="1" dirty="0">
                <a:ea typeface="黑体" panose="02010609060101010101" pitchFamily="49" charset="-122"/>
              </a:rPr>
              <a:t>：</a:t>
            </a:r>
            <a:r>
              <a:rPr lang="en-US" altLang="zh-CN" sz="3600" b="1" dirty="0">
                <a:ea typeface="黑体" panose="02010609060101010101" pitchFamily="49" charset="-122"/>
              </a:rPr>
              <a:t>19-20】</a:t>
            </a:r>
          </a:p>
          <a:p>
            <a:pPr algn="l"/>
            <a:r>
              <a:rPr lang="en-US" altLang="zh-CN" sz="3600" b="1" dirty="0" smtClean="0">
                <a:ea typeface="黑体" panose="02010609060101010101" pitchFamily="49" charset="-122"/>
              </a:rPr>
              <a:t>19</a:t>
            </a:r>
            <a:r>
              <a:rPr lang="zh-CN" altLang="en-US" sz="3600" b="1" dirty="0" smtClean="0">
                <a:ea typeface="黑体" panose="02010609060101010101" pitchFamily="49" charset="-122"/>
              </a:rPr>
              <a:t>有一個文士來對他說：“夫子，你無論往哪裡去，我要跟從你。” </a:t>
            </a:r>
          </a:p>
          <a:p>
            <a:pPr algn="l"/>
            <a:r>
              <a:rPr lang="en-US" altLang="zh-CN" sz="3600" b="1" dirty="0" smtClean="0">
                <a:ea typeface="黑体" panose="02010609060101010101" pitchFamily="49" charset="-122"/>
              </a:rPr>
              <a:t>Then </a:t>
            </a:r>
            <a:r>
              <a:rPr lang="en-US" altLang="zh-CN" sz="3600" b="1" dirty="0">
                <a:ea typeface="黑体" panose="02010609060101010101" pitchFamily="49" charset="-122"/>
              </a:rPr>
              <a:t>a certain scribe came and said to Him, "Teacher, I will follow You wherever You go."</a:t>
            </a:r>
          </a:p>
          <a:p>
            <a:pPr algn="l"/>
            <a:r>
              <a:rPr lang="en-US" altLang="zh-CN" sz="3600" b="1" dirty="0" smtClean="0">
                <a:ea typeface="黑体" panose="02010609060101010101" pitchFamily="49" charset="-122"/>
              </a:rPr>
              <a:t>20</a:t>
            </a:r>
            <a:r>
              <a:rPr lang="zh-CN" altLang="en-US" sz="3600" b="1" dirty="0" smtClean="0">
                <a:ea typeface="黑体" panose="02010609060101010101" pitchFamily="49" charset="-122"/>
              </a:rPr>
              <a:t>耶穌說：“狐狸有洞，天空的飛鳥有窩，人子卻沒有枕頭的地方。” </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Jesus said to him, "Foxes have holes and birds of the air have nests, but the Son of Man has nowhere to lay His head."</a:t>
            </a:r>
          </a:p>
        </p:txBody>
      </p:sp>
    </p:spTree>
    <p:extLst>
      <p:ext uri="{BB962C8B-B14F-4D97-AF65-F5344CB8AC3E}">
        <p14:creationId xmlns:p14="http://schemas.microsoft.com/office/powerpoint/2010/main" val="5728279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21</a:t>
            </a:r>
            <a:r>
              <a:rPr lang="zh-CN" altLang="en-US" sz="3600" b="1" dirty="0" smtClean="0">
                <a:ea typeface="黑体" panose="02010609060101010101" pitchFamily="49" charset="-122"/>
              </a:rPr>
              <a:t>又有一個門徒對耶穌說：“主啊，容我先回去埋葬我的父親。” </a:t>
            </a:r>
          </a:p>
          <a:p>
            <a:pPr algn="l"/>
            <a:r>
              <a:rPr lang="en-US" altLang="zh-CN" sz="3600" b="1" dirty="0" smtClean="0">
                <a:ea typeface="黑体" panose="02010609060101010101" pitchFamily="49" charset="-122"/>
              </a:rPr>
              <a:t>Then </a:t>
            </a:r>
            <a:r>
              <a:rPr lang="en-US" altLang="zh-CN" sz="3600" b="1" dirty="0">
                <a:ea typeface="黑体" panose="02010609060101010101" pitchFamily="49" charset="-122"/>
              </a:rPr>
              <a:t>another of His disciples said to Him, "Lord, let me first go and bury my father."</a:t>
            </a:r>
          </a:p>
          <a:p>
            <a:pPr algn="l"/>
            <a:r>
              <a:rPr lang="en-US" altLang="zh-CN" sz="3600" b="1" dirty="0" smtClean="0">
                <a:ea typeface="黑体" panose="02010609060101010101" pitchFamily="49" charset="-122"/>
              </a:rPr>
              <a:t>22</a:t>
            </a:r>
            <a:r>
              <a:rPr lang="zh-CN" altLang="en-US" sz="3600" b="1" dirty="0" smtClean="0">
                <a:ea typeface="黑体" panose="02010609060101010101" pitchFamily="49" charset="-122"/>
              </a:rPr>
              <a:t>耶穌說：“任憑死人埋葬他們的死人，你跟從我吧！” </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Jesus said to him, "Follow Me, and let the dead bury their own dead."</a:t>
            </a:r>
          </a:p>
        </p:txBody>
      </p:sp>
    </p:spTree>
    <p:extLst>
      <p:ext uri="{BB962C8B-B14F-4D97-AF65-F5344CB8AC3E}">
        <p14:creationId xmlns:p14="http://schemas.microsoft.com/office/powerpoint/2010/main" val="3464486474"/>
      </p:ext>
    </p:extLst>
  </p:cSld>
  <p:clrMapOvr>
    <a:masterClrMapping/>
  </p:clrMapOvr>
</p:sld>
</file>

<file path=ppt/theme/theme1.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3086</TotalTime>
  <Words>2486</Words>
  <Application>Microsoft Office PowerPoint</Application>
  <PresentationFormat>全屏显示(4:3)</PresentationFormat>
  <Paragraphs>110</Paragraphs>
  <Slides>21</Slides>
  <Notes>21</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21</vt:i4>
      </vt:variant>
    </vt:vector>
  </HeadingPairs>
  <TitlesOfParts>
    <vt:vector size="28" baseType="lpstr">
      <vt:lpstr>新細明體</vt:lpstr>
      <vt:lpstr>黑体</vt:lpstr>
      <vt:lpstr>宋体</vt:lpstr>
      <vt:lpstr>Arial</vt:lpstr>
      <vt:lpstr>Calibri</vt:lpstr>
      <vt:lpstr>Calibri Light</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319</cp:revision>
  <dcterms:created xsi:type="dcterms:W3CDTF">2014-02-25T17:54:08Z</dcterms:created>
  <dcterms:modified xsi:type="dcterms:W3CDTF">2016-10-30T03:05:15Z</dcterms:modified>
</cp:coreProperties>
</file>