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7"/>
  </p:notesMasterIdLst>
  <p:handoutMasterIdLst>
    <p:handoutMasterId r:id="rId18"/>
  </p:handoutMasterIdLst>
  <p:sldIdLst>
    <p:sldId id="469" r:id="rId2"/>
    <p:sldId id="599" r:id="rId3"/>
    <p:sldId id="585" r:id="rId4"/>
    <p:sldId id="586" r:id="rId5"/>
    <p:sldId id="587" r:id="rId6"/>
    <p:sldId id="592" r:id="rId7"/>
    <p:sldId id="593" r:id="rId8"/>
    <p:sldId id="588" r:id="rId9"/>
    <p:sldId id="594" r:id="rId10"/>
    <p:sldId id="595" r:id="rId11"/>
    <p:sldId id="591" r:id="rId12"/>
    <p:sldId id="572" r:id="rId13"/>
    <p:sldId id="596" r:id="rId14"/>
    <p:sldId id="597" r:id="rId15"/>
    <p:sldId id="5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39" d="100"/>
          <a:sy n="39" d="100"/>
        </p:scale>
        <p:origin x="-81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2017/4/16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2017/4/16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16666457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29728233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38026154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1945154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33015326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963769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696758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1171606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10085483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36872147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2763216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66546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2045991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2592218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2017/4/16</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2017/4/16</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2017/4/16</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2017/4/16</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2017/4/16</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2017/4/16</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2017/4/16</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2017/4/16</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2017/4/16</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2017/4/16</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2017/4/16</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2017/4/16</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DhXtgYUYiZk"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哥林多前书</a:t>
            </a:r>
            <a:r>
              <a:rPr lang="en-US" altLang="zh-CN" sz="3600" b="1" dirty="0">
                <a:ea typeface="黑体" panose="02010609060101010101" pitchFamily="49" charset="-122"/>
              </a:rPr>
              <a:t>1 Corinthians 15:19-20】</a:t>
            </a:r>
          </a:p>
          <a:p>
            <a:pPr algn="l">
              <a:lnSpc>
                <a:spcPct val="100000"/>
              </a:lnSpc>
            </a:pPr>
            <a:r>
              <a:rPr lang="zh-CN" altLang="en-US" sz="3600" b="1" dirty="0">
                <a:ea typeface="黑体" panose="02010609060101010101" pitchFamily="49" charset="-122"/>
              </a:rPr>
              <a:t>我们若靠基督只在今生有指望，就算比众人更可怜。但基督已经从死里复活，成为睡了之人初熟的果子。</a:t>
            </a:r>
          </a:p>
          <a:p>
            <a:pPr algn="l">
              <a:lnSpc>
                <a:spcPct val="100000"/>
              </a:lnSpc>
            </a:pPr>
            <a:r>
              <a:rPr lang="en-US" altLang="zh-CN" sz="3600" b="1" dirty="0">
                <a:ea typeface="黑体" panose="02010609060101010101" pitchFamily="49" charset="-122"/>
              </a:rPr>
              <a:t>If in this life only we have hope in Christ, we are of all men the most pitiable. But now Christ is risen from the dead, and has become the </a:t>
            </a:r>
            <a:r>
              <a:rPr lang="en-US" altLang="zh-CN" sz="3600" b="1" dirty="0" err="1">
                <a:ea typeface="黑体" panose="02010609060101010101" pitchFamily="49" charset="-122"/>
              </a:rPr>
              <a:t>firstfruits</a:t>
            </a:r>
            <a:r>
              <a:rPr lang="en-US" altLang="zh-CN" sz="3600" b="1" dirty="0">
                <a:ea typeface="黑体" panose="02010609060101010101" pitchFamily="49" charset="-122"/>
              </a:rPr>
              <a:t> of those who have fallen asleep.</a:t>
            </a: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6</a:t>
            </a:r>
            <a:r>
              <a:rPr lang="zh-CN" altLang="en-US" sz="3600" b="1" dirty="0">
                <a:ea typeface="黑体" panose="02010609060101010101" pitchFamily="49" charset="-122"/>
              </a:rPr>
              <a:t>：</a:t>
            </a:r>
            <a:r>
              <a:rPr lang="en-US" altLang="zh-CN" sz="3600" b="1" dirty="0">
                <a:ea typeface="黑体" panose="02010609060101010101" pitchFamily="49" charset="-122"/>
              </a:rPr>
              <a:t>40】 </a:t>
            </a:r>
          </a:p>
          <a:p>
            <a:pPr algn="l"/>
            <a:r>
              <a:rPr lang="zh-CN" altLang="en-US" sz="3600" b="1" dirty="0">
                <a:ea typeface="黑体" panose="02010609060101010101" pitchFamily="49" charset="-122"/>
              </a:rPr>
              <a:t>因为我父的意思是叫一切见子而信的人得永生，并且在末日我要叫他复活。</a:t>
            </a:r>
          </a:p>
          <a:p>
            <a:pPr algn="l"/>
            <a:r>
              <a:rPr lang="en-US" altLang="zh-CN" sz="3600" b="1" dirty="0">
                <a:ea typeface="黑体" panose="02010609060101010101" pitchFamily="49" charset="-122"/>
              </a:rPr>
              <a:t>For my Father's will is that everyone who looks to the Son and believes in him shall have eternal life, and I will raise him up at the last day.</a:t>
            </a:r>
          </a:p>
          <a:p>
            <a:pPr algn="l"/>
            <a:endParaRPr lang="en-US" altLang="zh-CN" sz="3600" b="1" dirty="0">
              <a:ea typeface="黑体" panose="02010609060101010101" pitchFamily="49" charset="-122"/>
            </a:endParaRPr>
          </a:p>
          <a:p>
            <a:pPr algn="l"/>
            <a:r>
              <a:rPr lang="en-US" altLang="zh-CN" sz="3600" b="1" dirty="0">
                <a:ea typeface="黑体" panose="02010609060101010101" pitchFamily="49" charset="-122"/>
              </a:rPr>
              <a:t>【</a:t>
            </a:r>
            <a:r>
              <a:rPr lang="zh-CN" altLang="en-US" sz="3600" b="1" dirty="0">
                <a:ea typeface="黑体" panose="02010609060101010101" pitchFamily="49" charset="-122"/>
              </a:rPr>
              <a:t>罗马书 </a:t>
            </a:r>
            <a:r>
              <a:rPr lang="en-US" altLang="zh-CN" sz="3600" b="1" dirty="0">
                <a:ea typeface="黑体" panose="02010609060101010101" pitchFamily="49" charset="-122"/>
              </a:rPr>
              <a:t>Romans 10:9】 </a:t>
            </a:r>
            <a:r>
              <a:rPr lang="zh-CN" altLang="en-US" sz="3600" b="1" dirty="0">
                <a:ea typeface="黑体" panose="02010609060101010101" pitchFamily="49" charset="-122"/>
              </a:rPr>
              <a:t>你若口里认耶稣为主，心里信　神叫他从死里复活，就必得救。</a:t>
            </a:r>
          </a:p>
          <a:p>
            <a:pPr algn="l"/>
            <a:r>
              <a:rPr lang="en-US" altLang="zh-CN" sz="3600" b="1" dirty="0">
                <a:ea typeface="黑体" panose="02010609060101010101" pitchFamily="49" charset="-122"/>
              </a:rPr>
              <a:t>That if you confess with your mouth, 'Jesus is Lord,' and believe in your heart that God raised him from the dead, you will be saved.</a:t>
            </a:r>
          </a:p>
        </p:txBody>
      </p:sp>
    </p:spTree>
    <p:extLst>
      <p:ext uri="{BB962C8B-B14F-4D97-AF65-F5344CB8AC3E}">
        <p14:creationId xmlns:p14="http://schemas.microsoft.com/office/powerpoint/2010/main" val="27556195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罗马书</a:t>
            </a:r>
            <a:r>
              <a:rPr lang="en-US" altLang="zh-CN" sz="3600" b="1" dirty="0">
                <a:ea typeface="黑体" panose="02010609060101010101" pitchFamily="49" charset="-122"/>
              </a:rPr>
              <a:t>Romans 1:3</a:t>
            </a:r>
            <a:r>
              <a:rPr lang="zh-CN" altLang="en-US" sz="3600" b="1" dirty="0">
                <a:ea typeface="黑体" panose="02010609060101010101" pitchFamily="49" charset="-122"/>
              </a:rPr>
              <a:t>－</a:t>
            </a:r>
            <a:r>
              <a:rPr lang="en-US" altLang="zh-CN" sz="3600" b="1" dirty="0">
                <a:ea typeface="黑体" panose="02010609060101010101" pitchFamily="49" charset="-122"/>
              </a:rPr>
              <a:t>4】</a:t>
            </a:r>
          </a:p>
          <a:p>
            <a:pPr algn="l"/>
            <a:r>
              <a:rPr lang="en-US" altLang="zh-CN" sz="3600" b="1" dirty="0">
                <a:ea typeface="黑体" panose="02010609060101010101" pitchFamily="49" charset="-122"/>
              </a:rPr>
              <a:t>3</a:t>
            </a:r>
            <a:r>
              <a:rPr lang="zh-CN" altLang="en-US" sz="3600" b="1" dirty="0">
                <a:ea typeface="黑体" panose="02010609060101010101" pitchFamily="49" charset="-122"/>
              </a:rPr>
              <a:t>论到他儿子我主耶稣基督，按肉体说，是从大卫后裔生的；</a:t>
            </a:r>
          </a:p>
          <a:p>
            <a:pPr algn="l"/>
            <a:r>
              <a:rPr lang="en-US" altLang="zh-CN" sz="3600" b="1" dirty="0">
                <a:ea typeface="黑体" panose="02010609060101010101" pitchFamily="49" charset="-122"/>
              </a:rPr>
              <a:t>concerning His Son Jesus Christ our Lord, who was born of the seed of David according to the flesh,</a:t>
            </a:r>
          </a:p>
          <a:p>
            <a:pPr algn="l"/>
            <a:r>
              <a:rPr lang="en-US" altLang="zh-CN" sz="3600" b="1" dirty="0">
                <a:ea typeface="黑体" panose="02010609060101010101" pitchFamily="49" charset="-122"/>
              </a:rPr>
              <a:t>4</a:t>
            </a:r>
            <a:r>
              <a:rPr lang="zh-CN" altLang="en-US" sz="3600" b="1" dirty="0">
                <a:ea typeface="黑体" panose="02010609060101010101" pitchFamily="49" charset="-122"/>
              </a:rPr>
              <a:t>按圣善的灵说，因从死里复活，以大能显明是　神的儿子。</a:t>
            </a:r>
          </a:p>
          <a:p>
            <a:pPr algn="l"/>
            <a:r>
              <a:rPr lang="en-US" altLang="zh-CN" sz="3600" b="1" dirty="0">
                <a:ea typeface="黑体" panose="02010609060101010101" pitchFamily="49" charset="-122"/>
              </a:rPr>
              <a:t>and declared to be the Son of God with power according to the Spirit of holiness, by the resurrection from the dead.</a:t>
            </a:r>
          </a:p>
        </p:txBody>
      </p:sp>
    </p:spTree>
    <p:extLst>
      <p:ext uri="{BB962C8B-B14F-4D97-AF65-F5344CB8AC3E}">
        <p14:creationId xmlns:p14="http://schemas.microsoft.com/office/powerpoint/2010/main" val="25638548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1:17b-18】</a:t>
            </a:r>
          </a:p>
          <a:p>
            <a:pPr algn="l"/>
            <a:r>
              <a:rPr lang="zh-CN" altLang="en-US" sz="3600" b="1" dirty="0">
                <a:ea typeface="黑体" panose="02010609060101010101" pitchFamily="49" charset="-122"/>
              </a:rPr>
              <a:t>我是首先的，我是末后的，又是那存活的。我曾死过，现在又活了，直活到永永远远，并且拿着死亡和阴间的钥匙。</a:t>
            </a:r>
          </a:p>
          <a:p>
            <a:pPr algn="l"/>
            <a:r>
              <a:rPr lang="en-US" altLang="zh-CN" sz="3600" b="1" dirty="0">
                <a:ea typeface="黑体" panose="02010609060101010101" pitchFamily="49" charset="-122"/>
              </a:rPr>
              <a:t>I am the First and the Last. I am He who lives, and was dead, and behold, I am alive forevermore. Amen. And I have the keys of Hades and of Death.</a:t>
            </a:r>
          </a:p>
        </p:txBody>
      </p:sp>
    </p:spTree>
    <p:extLst>
      <p:ext uri="{BB962C8B-B14F-4D97-AF65-F5344CB8AC3E}">
        <p14:creationId xmlns:p14="http://schemas.microsoft.com/office/powerpoint/2010/main" val="2272646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罗马书 </a:t>
            </a:r>
            <a:r>
              <a:rPr lang="en-US" altLang="zh-CN" sz="3600" b="1" dirty="0">
                <a:ea typeface="黑体" panose="02010609060101010101" pitchFamily="49" charset="-122"/>
              </a:rPr>
              <a:t>Romans 4</a:t>
            </a:r>
            <a:r>
              <a:rPr lang="zh-CN" altLang="en-US" sz="3600" b="1" dirty="0">
                <a:ea typeface="黑体" panose="02010609060101010101" pitchFamily="49" charset="-122"/>
              </a:rPr>
              <a:t>：</a:t>
            </a:r>
            <a:r>
              <a:rPr lang="en-US" altLang="zh-CN" sz="3600" b="1" dirty="0">
                <a:ea typeface="黑体" panose="02010609060101010101" pitchFamily="49" charset="-122"/>
              </a:rPr>
              <a:t>25</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耶稣</a:t>
            </a:r>
            <a:r>
              <a:rPr lang="zh-CN" altLang="en-US" sz="3600" b="1" dirty="0">
                <a:ea typeface="黑体" panose="02010609060101010101" pitchFamily="49" charset="-122"/>
              </a:rPr>
              <a:t>被交给人，是为我们的过犯；复活，是为叫我们称义。</a:t>
            </a:r>
          </a:p>
          <a:p>
            <a:pPr algn="l"/>
            <a:r>
              <a:rPr lang="en-US" altLang="zh-CN" sz="3600" b="1" dirty="0">
                <a:ea typeface="黑体" panose="02010609060101010101" pitchFamily="49" charset="-122"/>
              </a:rPr>
              <a:t>He was delivered over to death for our sins and was raised to life for our justification.</a:t>
            </a:r>
          </a:p>
        </p:txBody>
      </p:sp>
    </p:spTree>
    <p:extLst>
      <p:ext uri="{BB962C8B-B14F-4D97-AF65-F5344CB8AC3E}">
        <p14:creationId xmlns:p14="http://schemas.microsoft.com/office/powerpoint/2010/main" val="33592864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彼得前书</a:t>
            </a:r>
            <a:r>
              <a:rPr lang="en-US" altLang="zh-CN" sz="3600" b="1" dirty="0">
                <a:ea typeface="黑体" panose="02010609060101010101" pitchFamily="49" charset="-122"/>
              </a:rPr>
              <a:t>1 Peter 1:3-4】</a:t>
            </a:r>
          </a:p>
          <a:p>
            <a:pPr algn="l"/>
            <a:r>
              <a:rPr lang="en-US" altLang="zh-CN" sz="3600" b="1" dirty="0">
                <a:ea typeface="黑体" panose="02010609060101010101" pitchFamily="49" charset="-122"/>
              </a:rPr>
              <a:t>3</a:t>
            </a:r>
            <a:r>
              <a:rPr lang="zh-CN" altLang="en-US" sz="3600" b="1" dirty="0">
                <a:ea typeface="黑体" panose="02010609060101010101" pitchFamily="49" charset="-122"/>
              </a:rPr>
              <a:t>愿颂赞归与我们主耶稣基督的父　神，他曾照自己的大怜悯，藉耶稣基督从死里复活，重生了我们，叫我们有活泼的盼望，</a:t>
            </a:r>
          </a:p>
          <a:p>
            <a:pPr algn="l"/>
            <a:r>
              <a:rPr lang="en-US" altLang="zh-CN" sz="3600" b="1" dirty="0">
                <a:ea typeface="黑体" panose="02010609060101010101" pitchFamily="49" charset="-122"/>
              </a:rPr>
              <a:t>Blessed be the God and Father of our Lord Jesus Christ, who according to His abundant mercy has begotten us again to a living hope through the resurrection of Jesus Christ from the dead</a:t>
            </a:r>
            <a:r>
              <a:rPr lang="en-US" altLang="zh-CN" sz="3600" b="1" dirty="0" smtClean="0">
                <a:ea typeface="黑体" panose="02010609060101010101" pitchFamily="49" charset="-122"/>
              </a:rPr>
              <a:t>,</a:t>
            </a:r>
          </a:p>
          <a:p>
            <a:pPr algn="l"/>
            <a:endParaRPr lang="en-US" altLang="zh-CN" sz="600" b="1" dirty="0">
              <a:ea typeface="黑体" panose="02010609060101010101" pitchFamily="49" charset="-122"/>
            </a:endParaRPr>
          </a:p>
          <a:p>
            <a:pPr algn="l"/>
            <a:r>
              <a:rPr lang="en-US" altLang="zh-CN" sz="3600" b="1" dirty="0">
                <a:ea typeface="黑体" panose="02010609060101010101" pitchFamily="49" charset="-122"/>
              </a:rPr>
              <a:t>4</a:t>
            </a:r>
            <a:r>
              <a:rPr lang="zh-CN" altLang="en-US" sz="3600" b="1" dirty="0">
                <a:ea typeface="黑体" panose="02010609060101010101" pitchFamily="49" charset="-122"/>
              </a:rPr>
              <a:t>可以得着不能朽坏、不能玷污、不能衰残、为你们存留在天上的基业。</a:t>
            </a:r>
          </a:p>
          <a:p>
            <a:pPr algn="l"/>
            <a:r>
              <a:rPr lang="en-US" altLang="zh-CN" sz="3600" b="1" dirty="0">
                <a:ea typeface="黑体" panose="02010609060101010101" pitchFamily="49" charset="-122"/>
              </a:rPr>
              <a:t>to an inheritance incorruptible and undefiled and that does not fade away, reserved in heaven for you,</a:t>
            </a:r>
          </a:p>
        </p:txBody>
      </p:sp>
    </p:spTree>
    <p:extLst>
      <p:ext uri="{BB962C8B-B14F-4D97-AF65-F5344CB8AC3E}">
        <p14:creationId xmlns:p14="http://schemas.microsoft.com/office/powerpoint/2010/main" val="39795866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11:25b-26】</a:t>
            </a:r>
          </a:p>
          <a:p>
            <a:pPr algn="l"/>
            <a:r>
              <a:rPr lang="en-US" altLang="zh-CN" sz="3600" b="1" dirty="0">
                <a:ea typeface="黑体" panose="02010609060101010101" pitchFamily="49" charset="-122"/>
              </a:rPr>
              <a:t>25“</a:t>
            </a:r>
            <a:r>
              <a:rPr lang="zh-CN" altLang="en-US" sz="3600" b="1" dirty="0">
                <a:ea typeface="黑体" panose="02010609060101010101" pitchFamily="49" charset="-122"/>
              </a:rPr>
              <a:t>复活在我，生命也在我；信我的人，虽然死了，也必复活。</a:t>
            </a:r>
          </a:p>
          <a:p>
            <a:pPr algn="l"/>
            <a:r>
              <a:rPr lang="en-US" altLang="zh-CN" sz="3600" b="1" dirty="0">
                <a:ea typeface="黑体" panose="02010609060101010101" pitchFamily="49" charset="-122"/>
              </a:rPr>
              <a:t>I am the resurrection and the life. He who believes in Me, though he may die, he shall live.</a:t>
            </a:r>
          </a:p>
          <a:p>
            <a:pPr algn="l"/>
            <a:r>
              <a:rPr lang="en-US" altLang="zh-CN" sz="3600" b="1" dirty="0">
                <a:ea typeface="黑体" panose="02010609060101010101" pitchFamily="49" charset="-122"/>
              </a:rPr>
              <a:t>26</a:t>
            </a:r>
            <a:r>
              <a:rPr lang="zh-CN" altLang="en-US" sz="3600" b="1" dirty="0">
                <a:ea typeface="黑体" panose="02010609060101010101" pitchFamily="49" charset="-122"/>
              </a:rPr>
              <a:t>凡活着信我的人必永远不死。你信这话吗？”复活在我，生命也在我；信我的人，虽然死了，也必复活。”</a:t>
            </a:r>
          </a:p>
          <a:p>
            <a:pPr algn="l"/>
            <a:r>
              <a:rPr lang="en-US" altLang="zh-CN" sz="3600" b="1" dirty="0">
                <a:ea typeface="黑体" panose="02010609060101010101" pitchFamily="49" charset="-122"/>
              </a:rPr>
              <a:t>And whoever lives and believes in Me shall never die. Do you believe this?"</a:t>
            </a:r>
          </a:p>
        </p:txBody>
      </p:sp>
    </p:spTree>
    <p:extLst>
      <p:ext uri="{BB962C8B-B14F-4D97-AF65-F5344CB8AC3E}">
        <p14:creationId xmlns:p14="http://schemas.microsoft.com/office/powerpoint/2010/main" val="16246556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父与女</a:t>
            </a:r>
            <a:r>
              <a:rPr lang="en-US" altLang="zh-CN" sz="3600" b="1" dirty="0" smtClean="0">
                <a:ea typeface="黑体" panose="02010609060101010101" pitchFamily="49" charset="-122"/>
              </a:rPr>
              <a:t>》</a:t>
            </a:r>
          </a:p>
          <a:p>
            <a:pPr algn="l"/>
            <a:r>
              <a:rPr lang="en-US" altLang="zh-CN" sz="3600" b="1" dirty="0" smtClean="0">
                <a:ea typeface="黑体" panose="02010609060101010101" pitchFamily="49" charset="-122"/>
              </a:rPr>
              <a:t>Play the video</a:t>
            </a:r>
            <a:endParaRPr lang="en-US" altLang="zh-CN" sz="3600" b="1" dirty="0">
              <a:ea typeface="黑体" panose="02010609060101010101" pitchFamily="49" charset="-122"/>
            </a:endParaRPr>
          </a:p>
          <a:p>
            <a:pPr algn="l"/>
            <a:r>
              <a:rPr lang="en-US" altLang="zh-CN" sz="3600" b="1" dirty="0">
                <a:ea typeface="黑体" panose="02010609060101010101" pitchFamily="49" charset="-122"/>
                <a:hlinkClick r:id="rId3"/>
              </a:rPr>
              <a:t>https://</a:t>
            </a:r>
            <a:r>
              <a:rPr lang="en-US" altLang="zh-CN" sz="3600" b="1" dirty="0" smtClean="0">
                <a:ea typeface="黑体" panose="02010609060101010101" pitchFamily="49" charset="-122"/>
                <a:hlinkClick r:id="rId3"/>
              </a:rPr>
              <a:t>www.youtube.com/watch?v=DhXtgYUYiZk</a:t>
            </a:r>
            <a:endParaRPr lang="en-US" altLang="zh-CN" sz="3600" b="1" dirty="0" smtClean="0">
              <a:ea typeface="黑体" panose="02010609060101010101" pitchFamily="49" charset="-122"/>
            </a:endParaRP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016109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传道书</a:t>
            </a:r>
            <a:r>
              <a:rPr lang="en-US" altLang="zh-CN" sz="3600" b="1" dirty="0">
                <a:ea typeface="黑体" panose="02010609060101010101" pitchFamily="49" charset="-122"/>
              </a:rPr>
              <a:t>Ecclesiastes 7:2</a:t>
            </a:r>
            <a:r>
              <a:rPr lang="zh-CN" altLang="en-US" sz="3600" b="1" dirty="0">
                <a:ea typeface="黑体" panose="02010609060101010101" pitchFamily="49" charset="-122"/>
              </a:rPr>
              <a:t>，</a:t>
            </a:r>
            <a:r>
              <a:rPr lang="en-US" altLang="zh-CN" sz="3600" b="1" dirty="0">
                <a:ea typeface="黑体" panose="02010609060101010101" pitchFamily="49" charset="-122"/>
              </a:rPr>
              <a:t>4】</a:t>
            </a:r>
          </a:p>
          <a:p>
            <a:pPr algn="l"/>
            <a:r>
              <a:rPr lang="en-US" altLang="zh-CN" sz="3600" b="1" dirty="0">
                <a:ea typeface="黑体" panose="02010609060101010101" pitchFamily="49" charset="-122"/>
              </a:rPr>
              <a:t>2</a:t>
            </a:r>
            <a:r>
              <a:rPr lang="zh-CN" altLang="en-US" sz="3600" b="1" dirty="0">
                <a:ea typeface="黑体" panose="02010609060101010101" pitchFamily="49" charset="-122"/>
              </a:rPr>
              <a:t>往遭丧的家去，强如往宴乐的家去，因为死是众人的结局，活人也必将这事放在心上。</a:t>
            </a:r>
          </a:p>
          <a:p>
            <a:pPr algn="l"/>
            <a:r>
              <a:rPr lang="en-US" altLang="zh-CN" sz="3600" b="1" dirty="0">
                <a:ea typeface="黑体" panose="02010609060101010101" pitchFamily="49" charset="-122"/>
              </a:rPr>
              <a:t>It is better to go to a house of mourning than to go to a house of feasting, for death is the destiny of every man; the living should take this to heart.</a:t>
            </a:r>
          </a:p>
          <a:p>
            <a:pPr algn="l"/>
            <a:r>
              <a:rPr lang="en-US" altLang="zh-CN" sz="3600" b="1" dirty="0">
                <a:ea typeface="黑体" panose="02010609060101010101" pitchFamily="49" charset="-122"/>
              </a:rPr>
              <a:t>4</a:t>
            </a:r>
            <a:r>
              <a:rPr lang="zh-CN" altLang="en-US" sz="3600" b="1" dirty="0">
                <a:ea typeface="黑体" panose="02010609060101010101" pitchFamily="49" charset="-122"/>
              </a:rPr>
              <a:t>智慧人的心，在遭丧之家；愚昧人的心，在快乐之家。</a:t>
            </a:r>
          </a:p>
          <a:p>
            <a:pPr algn="l"/>
            <a:r>
              <a:rPr lang="en-US" altLang="zh-CN" sz="3600" b="1" dirty="0">
                <a:ea typeface="黑体" panose="02010609060101010101" pitchFamily="49" charset="-122"/>
              </a:rPr>
              <a:t>The heart of the wise is in the house of mourning, but the heart of fools is in the house of pleasure.</a:t>
            </a:r>
          </a:p>
        </p:txBody>
      </p:sp>
    </p:spTree>
    <p:extLst>
      <p:ext uri="{BB962C8B-B14F-4D97-AF65-F5344CB8AC3E}">
        <p14:creationId xmlns:p14="http://schemas.microsoft.com/office/powerpoint/2010/main" val="5665814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希伯来书</a:t>
            </a:r>
            <a:r>
              <a:rPr lang="en-US" altLang="zh-CN" sz="3600" b="1" dirty="0">
                <a:ea typeface="黑体" panose="02010609060101010101" pitchFamily="49" charset="-122"/>
              </a:rPr>
              <a:t>Hebrews 9</a:t>
            </a:r>
            <a:r>
              <a:rPr lang="zh-CN" altLang="en-US" sz="3600" b="1" dirty="0">
                <a:ea typeface="黑体" panose="02010609060101010101" pitchFamily="49" charset="-122"/>
              </a:rPr>
              <a:t>：</a:t>
            </a:r>
            <a:r>
              <a:rPr lang="en-US" altLang="zh-CN" sz="3600" b="1" dirty="0">
                <a:ea typeface="黑体" panose="02010609060101010101" pitchFamily="49" charset="-122"/>
              </a:rPr>
              <a:t>27】 </a:t>
            </a:r>
            <a:endParaRPr lang="en-US" altLang="zh-CN" sz="3600" b="1" dirty="0" smtClean="0">
              <a:ea typeface="黑体" panose="02010609060101010101" pitchFamily="49" charset="-122"/>
            </a:endParaRPr>
          </a:p>
          <a:p>
            <a:pPr algn="l"/>
            <a:r>
              <a:rPr lang="zh-CN" altLang="en-US" sz="3600" b="1" dirty="0" smtClean="0">
                <a:ea typeface="黑体" panose="02010609060101010101" pitchFamily="49" charset="-122"/>
              </a:rPr>
              <a:t>按</a:t>
            </a:r>
            <a:r>
              <a:rPr lang="zh-CN" altLang="en-US" sz="3600" b="1" dirty="0">
                <a:ea typeface="黑体" panose="02010609060101010101" pitchFamily="49" charset="-122"/>
              </a:rPr>
              <a:t>着定命，人人都有一死，死后且有审判。</a:t>
            </a:r>
          </a:p>
          <a:p>
            <a:pPr algn="l"/>
            <a:r>
              <a:rPr lang="en-US" altLang="zh-CN" sz="3600" b="1" dirty="0">
                <a:ea typeface="黑体" panose="02010609060101010101" pitchFamily="49" charset="-122"/>
              </a:rPr>
              <a:t>Just as man is destined to die once, and after that to face judgment</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a:ea typeface="黑体" panose="02010609060101010101" pitchFamily="49" charset="-122"/>
              </a:rPr>
              <a:t>【</a:t>
            </a:r>
            <a:r>
              <a:rPr lang="zh-CN" altLang="en-US" sz="3600" b="1" dirty="0">
                <a:ea typeface="黑体" panose="02010609060101010101" pitchFamily="49" charset="-122"/>
              </a:rPr>
              <a:t>罗马书 </a:t>
            </a:r>
            <a:r>
              <a:rPr lang="en-US" altLang="zh-CN" sz="3600" b="1" dirty="0">
                <a:ea typeface="黑体" panose="02010609060101010101" pitchFamily="49" charset="-122"/>
              </a:rPr>
              <a:t>Romans 4</a:t>
            </a:r>
            <a:r>
              <a:rPr lang="zh-CN" altLang="en-US" sz="3600" b="1" dirty="0">
                <a:ea typeface="黑体" panose="02010609060101010101" pitchFamily="49" charset="-122"/>
              </a:rPr>
              <a:t>：</a:t>
            </a:r>
            <a:r>
              <a:rPr lang="en-US" altLang="zh-CN" sz="3600" b="1" dirty="0">
                <a:ea typeface="黑体" panose="02010609060101010101" pitchFamily="49" charset="-122"/>
              </a:rPr>
              <a:t>25</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耶稣</a:t>
            </a:r>
            <a:r>
              <a:rPr lang="zh-CN" altLang="en-US" sz="3600" b="1" dirty="0">
                <a:ea typeface="黑体" panose="02010609060101010101" pitchFamily="49" charset="-122"/>
              </a:rPr>
              <a:t>被交给人，是为我们的过犯；复活，是为叫我们称义。</a:t>
            </a:r>
          </a:p>
          <a:p>
            <a:pPr algn="l"/>
            <a:r>
              <a:rPr lang="en-US" altLang="zh-CN" sz="3600" b="1" dirty="0">
                <a:ea typeface="黑体" panose="02010609060101010101" pitchFamily="49" charset="-122"/>
              </a:rPr>
              <a:t>He was delivered over to death for our sins and was raised to life for our justification.</a:t>
            </a:r>
          </a:p>
        </p:txBody>
      </p:sp>
    </p:spTree>
    <p:extLst>
      <p:ext uri="{BB962C8B-B14F-4D97-AF65-F5344CB8AC3E}">
        <p14:creationId xmlns:p14="http://schemas.microsoft.com/office/powerpoint/2010/main" val="22527089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哥林多前书</a:t>
            </a:r>
            <a:r>
              <a:rPr lang="en-US" altLang="zh-CN" sz="3600" b="1" dirty="0">
                <a:ea typeface="黑体" panose="02010609060101010101" pitchFamily="49" charset="-122"/>
              </a:rPr>
              <a:t>1 Corinthians 15:14-19】</a:t>
            </a:r>
          </a:p>
          <a:p>
            <a:pPr algn="l"/>
            <a:r>
              <a:rPr lang="en-US" altLang="zh-CN" sz="3600" b="1" dirty="0">
                <a:ea typeface="黑体" panose="02010609060101010101" pitchFamily="49" charset="-122"/>
              </a:rPr>
              <a:t>14</a:t>
            </a:r>
            <a:r>
              <a:rPr lang="zh-CN" altLang="en-US" sz="3600" b="1" dirty="0">
                <a:ea typeface="黑体" panose="02010609060101010101" pitchFamily="49" charset="-122"/>
              </a:rPr>
              <a:t>若基督没有复活，我们所传的便是枉然，你们所信的也是枉然；</a:t>
            </a:r>
          </a:p>
          <a:p>
            <a:pPr algn="l"/>
            <a:r>
              <a:rPr lang="en-US" altLang="zh-CN" sz="3600" b="1" dirty="0">
                <a:ea typeface="黑体" panose="02010609060101010101" pitchFamily="49" charset="-122"/>
              </a:rPr>
              <a:t>And if Christ has not been raised, our preaching is useless and so is your faith.</a:t>
            </a:r>
          </a:p>
          <a:p>
            <a:pPr algn="l"/>
            <a:r>
              <a:rPr lang="en-US" altLang="zh-CN" sz="3600" b="1" dirty="0">
                <a:ea typeface="黑体" panose="02010609060101010101" pitchFamily="49" charset="-122"/>
              </a:rPr>
              <a:t>15</a:t>
            </a:r>
            <a:r>
              <a:rPr lang="zh-CN" altLang="en-US" sz="3600" b="1" dirty="0">
                <a:ea typeface="黑体" panose="02010609060101010101" pitchFamily="49" charset="-122"/>
              </a:rPr>
              <a:t>并且明显我们是为　神妄作见证的，因我们见证　神是叫基督复活了。若死人真不复活，　神也就没有叫基督复活了。</a:t>
            </a:r>
          </a:p>
          <a:p>
            <a:pPr algn="l"/>
            <a:r>
              <a:rPr lang="en-US" altLang="zh-CN" sz="3600" b="1" dirty="0">
                <a:ea typeface="黑体" panose="02010609060101010101" pitchFamily="49" charset="-122"/>
              </a:rPr>
              <a:t>More than that, we are then found to be false witnesses about God, for we have testified about God that he raised Christ from the dead. But he did not raise him if in fact the dead are not raised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864403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哥林多前书</a:t>
            </a:r>
            <a:r>
              <a:rPr lang="en-US" altLang="zh-CN" sz="3600" b="1" dirty="0">
                <a:ea typeface="黑体" panose="02010609060101010101" pitchFamily="49" charset="-122"/>
              </a:rPr>
              <a:t>1 Corinthians 15:14-19】</a:t>
            </a:r>
          </a:p>
          <a:p>
            <a:pPr algn="l"/>
            <a:r>
              <a:rPr lang="en-US" altLang="zh-CN" sz="3600" b="1" dirty="0" smtClean="0">
                <a:ea typeface="黑体" panose="02010609060101010101" pitchFamily="49" charset="-122"/>
              </a:rPr>
              <a:t>16</a:t>
            </a:r>
            <a:r>
              <a:rPr lang="zh-CN" altLang="en-US" sz="3600" b="1" dirty="0">
                <a:ea typeface="黑体" panose="02010609060101010101" pitchFamily="49" charset="-122"/>
              </a:rPr>
              <a:t>因为死人若不复活，基督也就没有复活了。</a:t>
            </a:r>
          </a:p>
          <a:p>
            <a:pPr algn="l"/>
            <a:r>
              <a:rPr lang="en-US" altLang="zh-CN" sz="3600" b="1" dirty="0">
                <a:ea typeface="黑体" panose="02010609060101010101" pitchFamily="49" charset="-122"/>
              </a:rPr>
              <a:t>For if the dead are not raised, then Christ has not been raised either.</a:t>
            </a:r>
          </a:p>
          <a:p>
            <a:pPr algn="l"/>
            <a:r>
              <a:rPr lang="en-US" altLang="zh-CN" sz="3600" b="1" dirty="0">
                <a:ea typeface="黑体" panose="02010609060101010101" pitchFamily="49" charset="-122"/>
              </a:rPr>
              <a:t>17</a:t>
            </a:r>
            <a:r>
              <a:rPr lang="zh-CN" altLang="en-US" sz="3600" b="1" dirty="0">
                <a:ea typeface="黑体" panose="02010609060101010101" pitchFamily="49" charset="-122"/>
              </a:rPr>
              <a:t>基督若没有复活，你们的信便是徒然，你们仍在罪里。</a:t>
            </a:r>
          </a:p>
          <a:p>
            <a:pPr algn="l"/>
            <a:r>
              <a:rPr lang="en-US" altLang="zh-CN" sz="3600" b="1" dirty="0">
                <a:ea typeface="黑体" panose="02010609060101010101" pitchFamily="49" charset="-122"/>
              </a:rPr>
              <a:t>And if Christ has not been raised, your faith is futile; you are still in your sins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6062763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哥林多前书</a:t>
            </a:r>
            <a:r>
              <a:rPr lang="en-US" altLang="zh-CN" sz="3600" b="1" dirty="0">
                <a:ea typeface="黑体" panose="02010609060101010101" pitchFamily="49" charset="-122"/>
              </a:rPr>
              <a:t>1 Corinthians 15:14-19】</a:t>
            </a:r>
          </a:p>
          <a:p>
            <a:pPr algn="l"/>
            <a:r>
              <a:rPr lang="en-US" altLang="zh-CN" sz="3600" b="1" dirty="0" smtClean="0">
                <a:ea typeface="黑体" panose="02010609060101010101" pitchFamily="49" charset="-122"/>
              </a:rPr>
              <a:t>18</a:t>
            </a:r>
            <a:r>
              <a:rPr lang="zh-CN" altLang="en-US" sz="3600" b="1" dirty="0">
                <a:ea typeface="黑体" panose="02010609060101010101" pitchFamily="49" charset="-122"/>
              </a:rPr>
              <a:t>就是在基督里睡了的人也灭亡了。</a:t>
            </a:r>
          </a:p>
          <a:p>
            <a:pPr algn="l"/>
            <a:r>
              <a:rPr lang="en-US" altLang="zh-CN" sz="3600" b="1" dirty="0">
                <a:ea typeface="黑体" panose="02010609060101010101" pitchFamily="49" charset="-122"/>
              </a:rPr>
              <a:t>Then those also who have fallen asleep in Christ are lost.</a:t>
            </a:r>
          </a:p>
          <a:p>
            <a:pPr algn="l"/>
            <a:r>
              <a:rPr lang="en-US" altLang="zh-CN" sz="3600" b="1" dirty="0">
                <a:ea typeface="黑体" panose="02010609060101010101" pitchFamily="49" charset="-122"/>
              </a:rPr>
              <a:t>19</a:t>
            </a:r>
            <a:r>
              <a:rPr lang="zh-CN" altLang="en-US" sz="3600" b="1" dirty="0">
                <a:ea typeface="黑体" panose="02010609060101010101" pitchFamily="49" charset="-122"/>
              </a:rPr>
              <a:t>我们若靠基督，只在今生有指望，就算比众人更可怜。</a:t>
            </a:r>
          </a:p>
          <a:p>
            <a:pPr algn="l"/>
            <a:r>
              <a:rPr lang="en-US" altLang="zh-CN" sz="3600" b="1" dirty="0">
                <a:ea typeface="黑体" panose="02010609060101010101" pitchFamily="49" charset="-122"/>
              </a:rPr>
              <a:t>If only for this life we have hope in Christ, we are to be pitied more than all men.</a:t>
            </a:r>
          </a:p>
        </p:txBody>
      </p:sp>
    </p:spTree>
    <p:extLst>
      <p:ext uri="{BB962C8B-B14F-4D97-AF65-F5344CB8AC3E}">
        <p14:creationId xmlns:p14="http://schemas.microsoft.com/office/powerpoint/2010/main" val="27690115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哥林多前书</a:t>
            </a:r>
            <a:r>
              <a:rPr lang="en-US" altLang="zh-CN" sz="3600" b="1" dirty="0">
                <a:ea typeface="黑体" panose="02010609060101010101" pitchFamily="49" charset="-122"/>
              </a:rPr>
              <a:t>1 Corinthians 15:20-23】</a:t>
            </a:r>
          </a:p>
          <a:p>
            <a:pPr algn="l"/>
            <a:r>
              <a:rPr lang="en-US" altLang="zh-CN" sz="3600" b="1" dirty="0">
                <a:ea typeface="黑体" panose="02010609060101010101" pitchFamily="49" charset="-122"/>
              </a:rPr>
              <a:t>20</a:t>
            </a:r>
            <a:r>
              <a:rPr lang="zh-CN" altLang="en-US" sz="3600" b="1" dirty="0">
                <a:ea typeface="黑体" panose="02010609060101010101" pitchFamily="49" charset="-122"/>
              </a:rPr>
              <a:t>但基督已经从死里复活，成为睡了之人初熟的果子。</a:t>
            </a:r>
          </a:p>
          <a:p>
            <a:pPr algn="l"/>
            <a:r>
              <a:rPr lang="en-US" altLang="zh-CN" sz="3600" b="1" dirty="0">
                <a:ea typeface="黑体" panose="02010609060101010101" pitchFamily="49" charset="-122"/>
              </a:rPr>
              <a:t>But Christ has indeed been raised from the dead, the </a:t>
            </a:r>
            <a:r>
              <a:rPr lang="en-US" altLang="zh-CN" sz="3600" b="1" dirty="0" err="1">
                <a:ea typeface="黑体" panose="02010609060101010101" pitchFamily="49" charset="-122"/>
              </a:rPr>
              <a:t>firstfruits</a:t>
            </a:r>
            <a:r>
              <a:rPr lang="en-US" altLang="zh-CN" sz="3600" b="1" dirty="0">
                <a:ea typeface="黑体" panose="02010609060101010101" pitchFamily="49" charset="-122"/>
              </a:rPr>
              <a:t> of those who have fallen asleep.</a:t>
            </a:r>
          </a:p>
          <a:p>
            <a:pPr algn="l"/>
            <a:r>
              <a:rPr lang="en-US" altLang="zh-CN" sz="3600" b="1" dirty="0">
                <a:ea typeface="黑体" panose="02010609060101010101" pitchFamily="49" charset="-122"/>
              </a:rPr>
              <a:t>21</a:t>
            </a:r>
            <a:r>
              <a:rPr lang="zh-CN" altLang="en-US" sz="3600" b="1" dirty="0">
                <a:ea typeface="黑体" panose="02010609060101010101" pitchFamily="49" charset="-122"/>
              </a:rPr>
              <a:t>死既是因一人而来，死人复活也是因一人而来。</a:t>
            </a:r>
          </a:p>
          <a:p>
            <a:pPr algn="l"/>
            <a:r>
              <a:rPr lang="en-US" altLang="zh-CN" sz="3600" b="1" dirty="0">
                <a:ea typeface="黑体" panose="02010609060101010101" pitchFamily="49" charset="-122"/>
              </a:rPr>
              <a:t>For since death came through a man, the resurrection of the dead comes also through a man. </a:t>
            </a:r>
          </a:p>
        </p:txBody>
      </p:sp>
    </p:spTree>
    <p:extLst>
      <p:ext uri="{BB962C8B-B14F-4D97-AF65-F5344CB8AC3E}">
        <p14:creationId xmlns:p14="http://schemas.microsoft.com/office/powerpoint/2010/main" val="10756541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哥林多前书</a:t>
            </a:r>
            <a:r>
              <a:rPr lang="en-US" altLang="zh-CN" sz="3600" b="1" dirty="0">
                <a:ea typeface="黑体" panose="02010609060101010101" pitchFamily="49" charset="-122"/>
              </a:rPr>
              <a:t>1 Corinthians 15:20-23】</a:t>
            </a:r>
          </a:p>
          <a:p>
            <a:pPr algn="l"/>
            <a:r>
              <a:rPr lang="en-US" altLang="zh-CN" sz="3600" b="1" dirty="0" smtClean="0">
                <a:ea typeface="黑体" panose="02010609060101010101" pitchFamily="49" charset="-122"/>
              </a:rPr>
              <a:t>22</a:t>
            </a:r>
            <a:r>
              <a:rPr lang="zh-CN" altLang="en-US" sz="3600" b="1" dirty="0">
                <a:ea typeface="黑体" panose="02010609060101010101" pitchFamily="49" charset="-122"/>
              </a:rPr>
              <a:t>在亚当里众人都死了；照样，在基督里众人也都要复活。</a:t>
            </a:r>
          </a:p>
          <a:p>
            <a:pPr algn="l"/>
            <a:r>
              <a:rPr lang="en-US" altLang="zh-CN" sz="3600" b="1" dirty="0">
                <a:ea typeface="黑体" panose="02010609060101010101" pitchFamily="49" charset="-122"/>
              </a:rPr>
              <a:t>For as in Adam all die, so in Christ all will be made alive. </a:t>
            </a:r>
          </a:p>
          <a:p>
            <a:pPr algn="l"/>
            <a:r>
              <a:rPr lang="en-US" altLang="zh-CN" sz="3600" b="1" dirty="0">
                <a:ea typeface="黑体" panose="02010609060101010101" pitchFamily="49" charset="-122"/>
              </a:rPr>
              <a:t>23</a:t>
            </a:r>
            <a:r>
              <a:rPr lang="zh-CN" altLang="en-US" sz="3600" b="1" dirty="0">
                <a:ea typeface="黑体" panose="02010609060101010101" pitchFamily="49" charset="-122"/>
              </a:rPr>
              <a:t>但各人是按着自己的次序复活</a:t>
            </a:r>
            <a:r>
              <a:rPr lang="en-US" altLang="zh-CN" sz="3600" b="1" dirty="0">
                <a:ea typeface="黑体" panose="02010609060101010101" pitchFamily="49" charset="-122"/>
              </a:rPr>
              <a:t>:</a:t>
            </a:r>
            <a:r>
              <a:rPr lang="zh-CN" altLang="en-US" sz="3600" b="1" dirty="0">
                <a:ea typeface="黑体" panose="02010609060101010101" pitchFamily="49" charset="-122"/>
              </a:rPr>
              <a:t>初熟的果子是基督；以后在他来的时候，是那些属基督的。</a:t>
            </a:r>
          </a:p>
          <a:p>
            <a:pPr algn="l"/>
            <a:r>
              <a:rPr lang="en-US" altLang="zh-CN" sz="3600" b="1" dirty="0">
                <a:ea typeface="黑体" panose="02010609060101010101" pitchFamily="49" charset="-122"/>
              </a:rPr>
              <a:t>Then the end will come, when he hands over the kingdom to God the Father after he has destroyed all dominion, authority and power.</a:t>
            </a:r>
          </a:p>
        </p:txBody>
      </p:sp>
    </p:spTree>
    <p:extLst>
      <p:ext uri="{BB962C8B-B14F-4D97-AF65-F5344CB8AC3E}">
        <p14:creationId xmlns:p14="http://schemas.microsoft.com/office/powerpoint/2010/main" val="113209347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3427</TotalTime>
  <Words>1277</Words>
  <Application>Microsoft Office PowerPoint</Application>
  <PresentationFormat>On-screen Show (4:3)</PresentationFormat>
  <Paragraphs>86</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1_Office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384</cp:revision>
  <dcterms:created xsi:type="dcterms:W3CDTF">2014-02-25T17:54:08Z</dcterms:created>
  <dcterms:modified xsi:type="dcterms:W3CDTF">2017-04-16T15:25:55Z</dcterms:modified>
</cp:coreProperties>
</file>