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443" r:id="rId3"/>
    <p:sldId id="444" r:id="rId4"/>
    <p:sldId id="445" r:id="rId5"/>
    <p:sldId id="446" r:id="rId6"/>
    <p:sldId id="447" r:id="rId7"/>
    <p:sldId id="448" r:id="rId8"/>
    <p:sldId id="449" r:id="rId9"/>
    <p:sldId id="450" r:id="rId10"/>
    <p:sldId id="451" r:id="rId11"/>
    <p:sldId id="452" r:id="rId12"/>
    <p:sldId id="453" r:id="rId13"/>
    <p:sldId id="423" r:id="rId14"/>
    <p:sldId id="454" r:id="rId15"/>
    <p:sldId id="455" r:id="rId16"/>
    <p:sldId id="456" r:id="rId17"/>
    <p:sldId id="457" r:id="rId18"/>
    <p:sldId id="458" r:id="rId19"/>
    <p:sldId id="459" r:id="rId20"/>
    <p:sldId id="424" r:id="rId21"/>
    <p:sldId id="460" r:id="rId22"/>
    <p:sldId id="461" r:id="rId23"/>
    <p:sldId id="462" r:id="rId24"/>
    <p:sldId id="425" r:id="rId25"/>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66" autoAdjust="0"/>
    <p:restoredTop sz="94660"/>
  </p:normalViewPr>
  <p:slideViewPr>
    <p:cSldViewPr snapToGrid="0">
      <p:cViewPr varScale="1">
        <p:scale>
          <a:sx n="73" d="100"/>
          <a:sy n="73" d="100"/>
        </p:scale>
        <p:origin x="77" y="134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2018/5/6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2018/5/6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2018/5/6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2018/5/6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2018/5/6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2018/5/6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2018/5/6</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2018/5/6</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2018/5/6</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2018/5/6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2018/5/6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2018/5/6</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16:21-26】</a:t>
            </a:r>
          </a:p>
          <a:p>
            <a:pPr algn="l"/>
            <a:r>
              <a:rPr lang="en-US" altLang="zh-CN" sz="3600" dirty="0">
                <a:ea typeface="微软雅黑" panose="020B0503020204020204" pitchFamily="34" charset="-122"/>
              </a:rPr>
              <a:t>21 </a:t>
            </a:r>
            <a:r>
              <a:rPr lang="zh-CN" altLang="en-US" sz="3600" dirty="0">
                <a:ea typeface="微软雅黑" panose="020B0503020204020204" pitchFamily="34" charset="-122"/>
              </a:rPr>
              <a:t>从此，耶稣才指示门徒，祂必须上耶路撒冷去，受长老、祭司长、文士许多的苦，并且被杀，第三日复活。</a:t>
            </a:r>
          </a:p>
          <a:p>
            <a:pPr algn="l"/>
            <a:r>
              <a:rPr lang="en-US" altLang="zh-CN" sz="3600" dirty="0">
                <a:ea typeface="微软雅黑" panose="020B0503020204020204" pitchFamily="34" charset="-122"/>
              </a:rPr>
              <a:t>From that time Jesus began to show to His disciples that He must go to Jerusalem, and suffer many things from the elders and chief priests and scribes, and be killed, and be raised the third day</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4339706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16:21-26】</a:t>
            </a:r>
          </a:p>
          <a:p>
            <a:pPr algn="l"/>
            <a:r>
              <a:rPr lang="en-US" altLang="zh-CN" sz="3600" dirty="0">
                <a:ea typeface="微软雅黑" panose="020B0503020204020204" pitchFamily="34" charset="-122"/>
              </a:rPr>
              <a:t>21 </a:t>
            </a:r>
            <a:r>
              <a:rPr lang="zh-CN" altLang="en-US" sz="3600" dirty="0">
                <a:ea typeface="微软雅黑" panose="020B0503020204020204" pitchFamily="34" charset="-122"/>
              </a:rPr>
              <a:t>从此，耶稣才指示门徒，祂必须上耶路撒冷去，受长老、祭司长、文士许多的苦，并且被杀，第三日复活。</a:t>
            </a:r>
          </a:p>
          <a:p>
            <a:pPr algn="l"/>
            <a:r>
              <a:rPr lang="en-US" altLang="zh-CN" sz="3600" dirty="0">
                <a:ea typeface="微软雅黑" panose="020B0503020204020204" pitchFamily="34" charset="-122"/>
              </a:rPr>
              <a:t>From that time Jesus began to show to His disciples that He must go to Jerusalem, and suffer many things from the elders and chief priests and scribes, and be killed, and be raised the third day</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727018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16:21-26】</a:t>
            </a:r>
          </a:p>
          <a:p>
            <a:pPr algn="l"/>
            <a:r>
              <a:rPr lang="en-US" altLang="zh-CN" sz="3600" dirty="0" smtClean="0">
                <a:ea typeface="微软雅黑" panose="020B0503020204020204" pitchFamily="34" charset="-122"/>
              </a:rPr>
              <a:t>22 </a:t>
            </a:r>
            <a:r>
              <a:rPr lang="zh-CN" altLang="en-US" sz="3600" dirty="0">
                <a:ea typeface="微软雅黑" panose="020B0503020204020204" pitchFamily="34" charset="-122"/>
              </a:rPr>
              <a:t>彼得就拉着祂，劝祂说：“主啊，万不可如此！这事必不临到你身上。” </a:t>
            </a:r>
          </a:p>
          <a:p>
            <a:pPr algn="l"/>
            <a:r>
              <a:rPr lang="en-US" altLang="zh-CN" sz="3600" dirty="0">
                <a:ea typeface="微软雅黑" panose="020B0503020204020204" pitchFamily="34" charset="-122"/>
              </a:rPr>
              <a:t>Then Peter took Him aside and began to rebuke Him, saying, "Far be it from You, Lord; this shall not happen to You</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9160257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16:21-26】</a:t>
            </a:r>
          </a:p>
          <a:p>
            <a:pPr algn="l"/>
            <a:r>
              <a:rPr lang="en-US" altLang="zh-CN" sz="3600" dirty="0" smtClean="0">
                <a:ea typeface="微软雅黑" panose="020B0503020204020204" pitchFamily="34" charset="-122"/>
              </a:rPr>
              <a:t>23 </a:t>
            </a:r>
            <a:r>
              <a:rPr lang="zh-CN" altLang="en-US" sz="3600" dirty="0">
                <a:ea typeface="微软雅黑" panose="020B0503020204020204" pitchFamily="34" charset="-122"/>
              </a:rPr>
              <a:t>耶稣转过来，对彼得说：“撒但，退我后边去吧！你是绊我脚的，因为你不体贴　神的意思，只体贴人的意思。” </a:t>
            </a:r>
          </a:p>
          <a:p>
            <a:pPr algn="l"/>
            <a:r>
              <a:rPr lang="en-US" altLang="zh-CN" sz="3600" dirty="0">
                <a:ea typeface="微软雅黑" panose="020B0503020204020204" pitchFamily="34" charset="-122"/>
              </a:rPr>
              <a:t>But He turned and said to Peter, "Get behind Me, Satan! You are an offense to Me, for you are not mindful of the things of God, but the things of men."</a:t>
            </a:r>
          </a:p>
        </p:txBody>
      </p:sp>
    </p:spTree>
    <p:extLst>
      <p:ext uri="{BB962C8B-B14F-4D97-AF65-F5344CB8AC3E}">
        <p14:creationId xmlns:p14="http://schemas.microsoft.com/office/powerpoint/2010/main" val="799952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4:1-10】</a:t>
            </a:r>
          </a:p>
          <a:p>
            <a:pPr algn="l"/>
            <a:r>
              <a:rPr lang="en-US" altLang="zh-CN" sz="3600" dirty="0">
                <a:ea typeface="微软雅黑" panose="020B0503020204020204" pitchFamily="34" charset="-122"/>
              </a:rPr>
              <a:t>1 </a:t>
            </a:r>
            <a:r>
              <a:rPr lang="zh-CN" altLang="en-US" sz="3600" dirty="0">
                <a:ea typeface="微软雅黑" panose="020B0503020204020204" pitchFamily="34" charset="-122"/>
              </a:rPr>
              <a:t>当时，耶稣被圣灵引到旷野，受魔鬼的试探。</a:t>
            </a:r>
          </a:p>
          <a:p>
            <a:pPr algn="l"/>
            <a:r>
              <a:rPr lang="en-US" altLang="zh-CN" sz="3600" dirty="0">
                <a:ea typeface="微软雅黑" panose="020B0503020204020204" pitchFamily="34" charset="-122"/>
              </a:rPr>
              <a:t>Then Jesus was led up by the Spirit into the wilderness to be tempted by the devil.</a:t>
            </a:r>
          </a:p>
          <a:p>
            <a:pPr algn="l"/>
            <a:r>
              <a:rPr lang="en-US" altLang="zh-CN" sz="3600" dirty="0">
                <a:ea typeface="微软雅黑" panose="020B0503020204020204" pitchFamily="34" charset="-122"/>
              </a:rPr>
              <a:t>2 </a:t>
            </a:r>
            <a:r>
              <a:rPr lang="zh-CN" altLang="en-US" sz="3600" dirty="0">
                <a:ea typeface="微软雅黑" panose="020B0503020204020204" pitchFamily="34" charset="-122"/>
              </a:rPr>
              <a:t>祂禁食四十昼夜，后来就饿了。</a:t>
            </a:r>
          </a:p>
          <a:p>
            <a:pPr algn="l"/>
            <a:r>
              <a:rPr lang="en-US" altLang="zh-CN" sz="3600" dirty="0">
                <a:ea typeface="微软雅黑" panose="020B0503020204020204" pitchFamily="34" charset="-122"/>
              </a:rPr>
              <a:t>And when He had fasted forty days and forty nights, afterward He was hungry</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4178331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4:1-10】</a:t>
            </a:r>
          </a:p>
          <a:p>
            <a:pPr algn="l"/>
            <a:r>
              <a:rPr lang="en-US" altLang="zh-CN" sz="3600" dirty="0" smtClean="0">
                <a:ea typeface="微软雅黑" panose="020B0503020204020204" pitchFamily="34" charset="-122"/>
              </a:rPr>
              <a:t>3 </a:t>
            </a:r>
            <a:r>
              <a:rPr lang="zh-CN" altLang="en-US" sz="3600" dirty="0">
                <a:ea typeface="微软雅黑" panose="020B0503020204020204" pitchFamily="34" charset="-122"/>
              </a:rPr>
              <a:t>那试探人的进前来，对祂说：“你若是　神的儿子，可以吩咐这些石头变成食物。” </a:t>
            </a:r>
          </a:p>
          <a:p>
            <a:pPr algn="l"/>
            <a:r>
              <a:rPr lang="en-US" altLang="zh-CN" sz="3600" dirty="0">
                <a:ea typeface="微软雅黑" panose="020B0503020204020204" pitchFamily="34" charset="-122"/>
              </a:rPr>
              <a:t>Now when the tempter came to Him, he said, "If You are the Son of God, command that these stones become bread</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42287531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4:1-10】</a:t>
            </a:r>
          </a:p>
          <a:p>
            <a:pPr algn="l"/>
            <a:r>
              <a:rPr lang="en-US" altLang="zh-CN" sz="3600" dirty="0" smtClean="0">
                <a:ea typeface="微软雅黑" panose="020B0503020204020204" pitchFamily="34" charset="-122"/>
              </a:rPr>
              <a:t>4 </a:t>
            </a:r>
            <a:r>
              <a:rPr lang="zh-CN" altLang="en-US" sz="3600" dirty="0">
                <a:ea typeface="微软雅黑" panose="020B0503020204020204" pitchFamily="34" charset="-122"/>
              </a:rPr>
              <a:t>耶稣却回答说：“经上记着说：‘人活着，不是单靠食物，乃是靠　神口里所出的一切话。’”</a:t>
            </a:r>
          </a:p>
          <a:p>
            <a:pPr algn="l"/>
            <a:r>
              <a:rPr lang="en-US" altLang="zh-CN" sz="3600" dirty="0">
                <a:ea typeface="微软雅黑" panose="020B0503020204020204" pitchFamily="34" charset="-122"/>
              </a:rPr>
              <a:t>But He answered and said, "It is written, "Man shall not live by bread alone, but by every word that proceeds from the mouth of God."'</a:t>
            </a:r>
          </a:p>
          <a:p>
            <a:pPr algn="l"/>
            <a:r>
              <a:rPr lang="en-US" altLang="zh-CN" sz="3600" dirty="0">
                <a:ea typeface="微软雅黑" panose="020B0503020204020204" pitchFamily="34" charset="-122"/>
              </a:rPr>
              <a:t>5 </a:t>
            </a:r>
            <a:r>
              <a:rPr lang="zh-CN" altLang="en-US" sz="3600" dirty="0">
                <a:ea typeface="微软雅黑" panose="020B0503020204020204" pitchFamily="34" charset="-122"/>
              </a:rPr>
              <a:t>魔鬼就带祂进了圣城，叫祂站在殿顶上（“顶”原文作“翅”</a:t>
            </a:r>
            <a:r>
              <a:rPr lang="zh-CN" altLang="en-US" sz="3600" dirty="0" smtClean="0">
                <a:ea typeface="微软雅黑" panose="020B0503020204020204" pitchFamily="34" charset="-122"/>
              </a:rPr>
              <a:t>），</a:t>
            </a:r>
            <a:r>
              <a:rPr lang="en-US" altLang="zh-CN" sz="3600" dirty="0" smtClean="0">
                <a:ea typeface="微软雅黑" panose="020B0503020204020204" pitchFamily="34" charset="-122"/>
              </a:rPr>
              <a:t>Then </a:t>
            </a:r>
            <a:r>
              <a:rPr lang="en-US" altLang="zh-CN" sz="3600" dirty="0">
                <a:ea typeface="微软雅黑" panose="020B0503020204020204" pitchFamily="34" charset="-122"/>
              </a:rPr>
              <a:t>the devil took Him up into the holy city, set Him on the pinnacle of the temple</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2270307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4:1-10】</a:t>
            </a:r>
          </a:p>
          <a:p>
            <a:pPr algn="l"/>
            <a:r>
              <a:rPr lang="en-US" altLang="zh-CN" sz="3600" dirty="0" smtClean="0">
                <a:ea typeface="微软雅黑" panose="020B0503020204020204" pitchFamily="34" charset="-122"/>
              </a:rPr>
              <a:t>6 </a:t>
            </a:r>
            <a:r>
              <a:rPr lang="zh-CN" altLang="en-US" sz="3600" dirty="0">
                <a:ea typeface="微软雅黑" panose="020B0503020204020204" pitchFamily="34" charset="-122"/>
              </a:rPr>
              <a:t>对祂说：“你若是　神的儿子，可以跳下去，因为经上记着说：‘主要为你吩咐祂的使者用手托着你，免得你的脚碰在石头上。’”</a:t>
            </a:r>
          </a:p>
          <a:p>
            <a:pPr algn="l"/>
            <a:r>
              <a:rPr lang="en-US" altLang="zh-CN" sz="3600" dirty="0">
                <a:ea typeface="微软雅黑" panose="020B0503020204020204" pitchFamily="34" charset="-122"/>
              </a:rPr>
              <a:t>and said to Him, "If You are the Son of God, throw Yourself down. For it is </a:t>
            </a:r>
            <a:r>
              <a:rPr lang="en-US" altLang="zh-CN" sz="3600" dirty="0" err="1">
                <a:ea typeface="微软雅黑" panose="020B0503020204020204" pitchFamily="34" charset="-122"/>
              </a:rPr>
              <a:t>written:"He</a:t>
            </a:r>
            <a:r>
              <a:rPr lang="en-US" altLang="zh-CN" sz="3600" dirty="0">
                <a:ea typeface="微软雅黑" panose="020B0503020204020204" pitchFamily="34" charset="-122"/>
              </a:rPr>
              <a:t> shall give His angels charge over </a:t>
            </a:r>
            <a:r>
              <a:rPr lang="en-US" altLang="zh-CN" sz="3600" dirty="0" err="1">
                <a:ea typeface="微软雅黑" panose="020B0503020204020204" pitchFamily="34" charset="-122"/>
              </a:rPr>
              <a:t>you,'and,"In</a:t>
            </a:r>
            <a:r>
              <a:rPr lang="en-US" altLang="zh-CN" sz="3600" dirty="0">
                <a:ea typeface="微软雅黑" panose="020B0503020204020204" pitchFamily="34" charset="-122"/>
              </a:rPr>
              <a:t> their hands they shall bear you up, Lest you dash your foot against a stone</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6273835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4:1-10】</a:t>
            </a:r>
          </a:p>
          <a:p>
            <a:pPr algn="l"/>
            <a:r>
              <a:rPr lang="en-US" altLang="zh-CN" sz="3600" dirty="0" smtClean="0">
                <a:ea typeface="微软雅黑" panose="020B0503020204020204" pitchFamily="34" charset="-122"/>
              </a:rPr>
              <a:t>7 </a:t>
            </a:r>
            <a:r>
              <a:rPr lang="zh-CN" altLang="en-US" sz="3600" dirty="0">
                <a:ea typeface="微软雅黑" panose="020B0503020204020204" pitchFamily="34" charset="-122"/>
              </a:rPr>
              <a:t>耶稣对他说：“经上又记着说：‘不可试探主你的　神。’”</a:t>
            </a:r>
          </a:p>
          <a:p>
            <a:pPr algn="l"/>
            <a:r>
              <a:rPr lang="en-US" altLang="zh-CN" sz="3600" dirty="0">
                <a:ea typeface="微软雅黑" panose="020B0503020204020204" pitchFamily="34" charset="-122"/>
              </a:rPr>
              <a:t>Jesus said to him, "It is written again, "You shall not tempt the LORD your God."'</a:t>
            </a:r>
          </a:p>
          <a:p>
            <a:pPr algn="l"/>
            <a:r>
              <a:rPr lang="en-US" altLang="zh-CN" sz="3600" dirty="0">
                <a:ea typeface="微软雅黑" panose="020B0503020204020204" pitchFamily="34" charset="-122"/>
              </a:rPr>
              <a:t>8 </a:t>
            </a:r>
            <a:r>
              <a:rPr lang="zh-CN" altLang="en-US" sz="3600" dirty="0">
                <a:ea typeface="微软雅黑" panose="020B0503020204020204" pitchFamily="34" charset="-122"/>
              </a:rPr>
              <a:t>魔鬼又带祂上了一座最高的山，将世上的万国与万国的荣华都指给祂看，</a:t>
            </a:r>
          </a:p>
          <a:p>
            <a:pPr algn="l"/>
            <a:r>
              <a:rPr lang="en-US" altLang="zh-CN" sz="3600" dirty="0">
                <a:ea typeface="微软雅黑" panose="020B0503020204020204" pitchFamily="34" charset="-122"/>
              </a:rPr>
              <a:t>Again, the devil took Him up on an exceedingly high mountain, and showed Him all the kingdoms of the world and their glory</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0910436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4:1-10】</a:t>
            </a:r>
          </a:p>
          <a:p>
            <a:pPr algn="l"/>
            <a:r>
              <a:rPr lang="en-US" altLang="zh-CN" sz="3600" dirty="0" smtClean="0">
                <a:ea typeface="微软雅黑" panose="020B0503020204020204" pitchFamily="34" charset="-122"/>
              </a:rPr>
              <a:t>9 </a:t>
            </a:r>
            <a:r>
              <a:rPr lang="zh-CN" altLang="en-US" sz="3600" dirty="0">
                <a:ea typeface="微软雅黑" panose="020B0503020204020204" pitchFamily="34" charset="-122"/>
              </a:rPr>
              <a:t>对祂说：“你若俯伏拜我，我就把这一切都赐给你。” </a:t>
            </a:r>
          </a:p>
          <a:p>
            <a:pPr algn="l"/>
            <a:r>
              <a:rPr lang="en-US" altLang="zh-CN" sz="3600" dirty="0">
                <a:ea typeface="微软雅黑" panose="020B0503020204020204" pitchFamily="34" charset="-122"/>
              </a:rPr>
              <a:t>And he said to Him, "All these things I will give You if You will fall down and worship me</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41925441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4:1-10】</a:t>
            </a:r>
          </a:p>
          <a:p>
            <a:pPr algn="l"/>
            <a:r>
              <a:rPr lang="en-US" altLang="zh-CN" sz="3600" dirty="0" smtClean="0">
                <a:ea typeface="微软雅黑" panose="020B0503020204020204" pitchFamily="34" charset="-122"/>
              </a:rPr>
              <a:t>10 </a:t>
            </a:r>
            <a:r>
              <a:rPr lang="zh-CN" altLang="en-US" sz="3600" dirty="0">
                <a:ea typeface="微软雅黑" panose="020B0503020204020204" pitchFamily="34" charset="-122"/>
              </a:rPr>
              <a:t>耶稣说：“撒但退去吧（“撒但”就是“抵挡”的意思，乃魔鬼的别名）！因为经上记着说：‘当拜主你的　神，单要侍奉他。’”</a:t>
            </a:r>
          </a:p>
          <a:p>
            <a:pPr algn="l"/>
            <a:r>
              <a:rPr lang="en-US" altLang="zh-CN" sz="3600" dirty="0">
                <a:ea typeface="微软雅黑" panose="020B0503020204020204" pitchFamily="34" charset="-122"/>
              </a:rPr>
              <a:t>Then Jesus said to him, "Away with you, Satan! For it is written, "You shall worship the LORD your God, and Him only you shall serve."'</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41904286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16:21-26】</a:t>
            </a:r>
          </a:p>
          <a:p>
            <a:pPr algn="l"/>
            <a:r>
              <a:rPr lang="en-US" altLang="zh-CN" sz="3600" dirty="0">
                <a:ea typeface="微软雅黑" panose="020B0503020204020204" pitchFamily="34" charset="-122"/>
              </a:rPr>
              <a:t>22 </a:t>
            </a:r>
            <a:r>
              <a:rPr lang="zh-CN" altLang="en-US" sz="3600" dirty="0">
                <a:ea typeface="微软雅黑" panose="020B0503020204020204" pitchFamily="34" charset="-122"/>
              </a:rPr>
              <a:t>彼得就拉着祂，劝祂说：“主啊，万不可如此！这事必不临到你身上。” </a:t>
            </a:r>
          </a:p>
          <a:p>
            <a:pPr algn="l"/>
            <a:r>
              <a:rPr lang="en-US" altLang="zh-CN" sz="3600" dirty="0">
                <a:ea typeface="微软雅黑" panose="020B0503020204020204" pitchFamily="34" charset="-122"/>
              </a:rPr>
              <a:t>Then Peter took Him aside and began to rebuke Him, saying, "Far be it from You, Lord; this shall not happen to You</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3630357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16:23-26】</a:t>
            </a:r>
          </a:p>
          <a:p>
            <a:pPr algn="l"/>
            <a:r>
              <a:rPr lang="en-US" altLang="zh-CN" sz="3600" dirty="0">
                <a:ea typeface="微软雅黑" panose="020B0503020204020204" pitchFamily="34" charset="-122"/>
              </a:rPr>
              <a:t>23 </a:t>
            </a:r>
            <a:r>
              <a:rPr lang="zh-CN" altLang="en-US" sz="3600" dirty="0">
                <a:ea typeface="微软雅黑" panose="020B0503020204020204" pitchFamily="34" charset="-122"/>
              </a:rPr>
              <a:t>耶稣转过来，对彼得说：“撒但，退我后边去吧！你是绊我脚的，因为你不体贴　神的意思，只体贴人的意思。” </a:t>
            </a:r>
          </a:p>
          <a:p>
            <a:pPr algn="l"/>
            <a:r>
              <a:rPr lang="en-US" altLang="zh-CN" sz="3600" dirty="0">
                <a:ea typeface="微软雅黑" panose="020B0503020204020204" pitchFamily="34" charset="-122"/>
              </a:rPr>
              <a:t>But He turned and said to Peter, "Get behind Me, Satan! You are an offense to Me, for you are not mindful of the things of God, but the things of men</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5034585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16:23-26】</a:t>
            </a:r>
          </a:p>
          <a:p>
            <a:pPr algn="l"/>
            <a:r>
              <a:rPr lang="en-US" altLang="zh-CN" sz="3600" dirty="0" smtClean="0">
                <a:ea typeface="微软雅黑" panose="020B0503020204020204" pitchFamily="34" charset="-122"/>
              </a:rPr>
              <a:t>24 </a:t>
            </a:r>
            <a:r>
              <a:rPr lang="zh-CN" altLang="en-US" sz="3600" dirty="0">
                <a:ea typeface="微软雅黑" panose="020B0503020204020204" pitchFamily="34" charset="-122"/>
              </a:rPr>
              <a:t>于是，耶稣对门徒说：“若有人要跟从我，就当舍己，背起他的十字架，来跟从我。</a:t>
            </a:r>
          </a:p>
          <a:p>
            <a:pPr algn="l"/>
            <a:r>
              <a:rPr lang="en-US" altLang="zh-CN" sz="3600" dirty="0">
                <a:ea typeface="微软雅黑" panose="020B0503020204020204" pitchFamily="34" charset="-122"/>
              </a:rPr>
              <a:t>Then Jesus said to His disciples, "If anyone desires to come after Me, let him deny himself, and take up his cross, and follow Me</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8753623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16:23-26】</a:t>
            </a:r>
          </a:p>
          <a:p>
            <a:pPr algn="l"/>
            <a:r>
              <a:rPr lang="en-US" altLang="zh-CN" sz="3600" dirty="0" smtClean="0">
                <a:ea typeface="微软雅黑" panose="020B0503020204020204" pitchFamily="34" charset="-122"/>
              </a:rPr>
              <a:t>25 </a:t>
            </a:r>
            <a:r>
              <a:rPr lang="zh-CN" altLang="en-US" sz="3600" dirty="0">
                <a:ea typeface="微软雅黑" panose="020B0503020204020204" pitchFamily="34" charset="-122"/>
              </a:rPr>
              <a:t>因为凡要救自己生命的（“生命”或作“灵魂”。下同），必丧掉生命；凡为我丧掉生命的，必得着生命。</a:t>
            </a:r>
          </a:p>
          <a:p>
            <a:pPr algn="l"/>
            <a:r>
              <a:rPr lang="en-US" altLang="zh-CN" sz="3600" dirty="0">
                <a:ea typeface="微软雅黑" panose="020B0503020204020204" pitchFamily="34" charset="-122"/>
              </a:rPr>
              <a:t>For whoever desires to save his life will lose it, but whoever loses his life for My sake will find it</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3021758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16:23-26】</a:t>
            </a:r>
          </a:p>
          <a:p>
            <a:pPr algn="l"/>
            <a:r>
              <a:rPr lang="en-US" altLang="zh-CN" sz="3600" dirty="0">
                <a:ea typeface="微软雅黑" panose="020B0503020204020204" pitchFamily="34" charset="-122"/>
              </a:rPr>
              <a:t>26 </a:t>
            </a:r>
            <a:r>
              <a:rPr lang="zh-CN" altLang="en-US" sz="3600" dirty="0">
                <a:ea typeface="微软雅黑" panose="020B0503020204020204" pitchFamily="34" charset="-122"/>
              </a:rPr>
              <a:t>人若赚得全世界，赔上自己的生命，有什么益处呢？人还能拿什么换生命呢？</a:t>
            </a:r>
          </a:p>
          <a:p>
            <a:pPr algn="l"/>
            <a:r>
              <a:rPr lang="en-US" altLang="zh-CN" sz="3600" dirty="0">
                <a:ea typeface="微软雅黑" panose="020B0503020204020204" pitchFamily="34" charset="-122"/>
              </a:rPr>
              <a:t>For what profit is it to a man if he gains the whole world, and loses his own soul? Or what will a man give in exchange for his soul?</a:t>
            </a:r>
          </a:p>
        </p:txBody>
      </p:sp>
    </p:spTree>
    <p:extLst>
      <p:ext uri="{BB962C8B-B14F-4D97-AF65-F5344CB8AC3E}">
        <p14:creationId xmlns:p14="http://schemas.microsoft.com/office/powerpoint/2010/main" val="23997568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26:39】</a:t>
            </a:r>
          </a:p>
          <a:p>
            <a:pPr algn="l"/>
            <a:r>
              <a:rPr lang="zh-CN" altLang="en-US" sz="3600" dirty="0">
                <a:ea typeface="微软雅黑" panose="020B0503020204020204" pitchFamily="34" charset="-122"/>
              </a:rPr>
              <a:t>祂就稍往前走，俯伏在地祷告说：“我父啊，倘若可行，求你叫这杯离开我；然而，不要照我的意思，只要照你的意思。” </a:t>
            </a:r>
          </a:p>
          <a:p>
            <a:pPr algn="l"/>
            <a:r>
              <a:rPr lang="en-US" altLang="zh-CN" sz="3600" dirty="0">
                <a:ea typeface="微软雅黑" panose="020B0503020204020204" pitchFamily="34" charset="-122"/>
              </a:rPr>
              <a:t>He went a little farther and fell on His face, and prayed, saying, "O My Father, if it is possible, let this cup pass from Me; nevertheless, not as I will, but as You will."</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899162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16:21-26】</a:t>
            </a:r>
          </a:p>
          <a:p>
            <a:pPr algn="l"/>
            <a:r>
              <a:rPr lang="en-US" altLang="zh-CN" sz="3600" dirty="0" smtClean="0">
                <a:ea typeface="微软雅黑" panose="020B0503020204020204" pitchFamily="34" charset="-122"/>
              </a:rPr>
              <a:t>23 </a:t>
            </a:r>
            <a:r>
              <a:rPr lang="zh-CN" altLang="en-US" sz="3600" dirty="0">
                <a:ea typeface="微软雅黑" panose="020B0503020204020204" pitchFamily="34" charset="-122"/>
              </a:rPr>
              <a:t>耶稣转过来，对彼得说：“撒但，退我后边去吧！你是绊我脚的，因为你不体贴　神的意思，只体贴人的意思。” </a:t>
            </a:r>
          </a:p>
          <a:p>
            <a:pPr algn="l"/>
            <a:r>
              <a:rPr lang="en-US" altLang="zh-CN" sz="3600" dirty="0">
                <a:ea typeface="微软雅黑" panose="020B0503020204020204" pitchFamily="34" charset="-122"/>
              </a:rPr>
              <a:t>But He turned and said to Peter, "Get behind Me, Satan! You are an offense to Me, for you are not mindful of the things of God, but the things of men."</a:t>
            </a:r>
          </a:p>
        </p:txBody>
      </p:sp>
    </p:spTree>
    <p:extLst>
      <p:ext uri="{BB962C8B-B14F-4D97-AF65-F5344CB8AC3E}">
        <p14:creationId xmlns:p14="http://schemas.microsoft.com/office/powerpoint/2010/main" val="20068692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16:21-26】</a:t>
            </a:r>
          </a:p>
          <a:p>
            <a:pPr algn="l"/>
            <a:r>
              <a:rPr lang="en-US" altLang="zh-CN" sz="3600" dirty="0">
                <a:ea typeface="微软雅黑" panose="020B0503020204020204" pitchFamily="34" charset="-122"/>
              </a:rPr>
              <a:t>24 </a:t>
            </a:r>
            <a:r>
              <a:rPr lang="zh-CN" altLang="en-US" sz="3600" dirty="0">
                <a:ea typeface="微软雅黑" panose="020B0503020204020204" pitchFamily="34" charset="-122"/>
              </a:rPr>
              <a:t>于是，耶稣对门徒说：“若有人要跟从我，就当舍己，背起他的十字架，来跟从我。</a:t>
            </a:r>
          </a:p>
          <a:p>
            <a:pPr algn="l"/>
            <a:r>
              <a:rPr lang="en-US" altLang="zh-CN" sz="3600" dirty="0">
                <a:ea typeface="微软雅黑" panose="020B0503020204020204" pitchFamily="34" charset="-122"/>
              </a:rPr>
              <a:t>Then Jesus said to His disciples, "If anyone desires to come after Me, let him deny himself, and take up his cross, and follow Me</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40599761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16:21-26】</a:t>
            </a:r>
          </a:p>
          <a:p>
            <a:pPr algn="l"/>
            <a:r>
              <a:rPr lang="en-US" altLang="zh-CN" sz="3600" dirty="0">
                <a:ea typeface="微软雅黑" panose="020B0503020204020204" pitchFamily="34" charset="-122"/>
              </a:rPr>
              <a:t>25 </a:t>
            </a:r>
            <a:r>
              <a:rPr lang="zh-CN" altLang="en-US" sz="3600" dirty="0">
                <a:ea typeface="微软雅黑" panose="020B0503020204020204" pitchFamily="34" charset="-122"/>
              </a:rPr>
              <a:t>因为凡要救自己生命的（“生命”或作“灵魂”。下同），必丧掉生命；凡为我丧掉生命的，必得着生命。</a:t>
            </a:r>
          </a:p>
          <a:p>
            <a:pPr algn="l"/>
            <a:r>
              <a:rPr lang="en-US" altLang="zh-CN" sz="3600" dirty="0">
                <a:ea typeface="微软雅黑" panose="020B0503020204020204" pitchFamily="34" charset="-122"/>
              </a:rPr>
              <a:t>For whoever desires to save his life will lose it, but whoever loses his life for My sake will find it</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2550515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16:21-26】</a:t>
            </a:r>
          </a:p>
          <a:p>
            <a:pPr algn="l"/>
            <a:r>
              <a:rPr lang="en-US" altLang="zh-CN" sz="3600" dirty="0" smtClean="0">
                <a:ea typeface="微软雅黑" panose="020B0503020204020204" pitchFamily="34" charset="-122"/>
              </a:rPr>
              <a:t>26 </a:t>
            </a:r>
            <a:r>
              <a:rPr lang="zh-CN" altLang="en-US" sz="3600" dirty="0">
                <a:ea typeface="微软雅黑" panose="020B0503020204020204" pitchFamily="34" charset="-122"/>
              </a:rPr>
              <a:t>人若赚得全世界，赔上自己的生命，有什么益处呢？人还能拿什么换生命呢？</a:t>
            </a:r>
          </a:p>
          <a:p>
            <a:pPr algn="l"/>
            <a:r>
              <a:rPr lang="en-US" altLang="zh-CN" sz="3600" dirty="0">
                <a:ea typeface="微软雅黑" panose="020B0503020204020204" pitchFamily="34" charset="-122"/>
              </a:rPr>
              <a:t>For what profit is it to a man if he gains the whole world, and loses his own soul? Or what will a man give in exchange for his soul?</a:t>
            </a:r>
          </a:p>
        </p:txBody>
      </p:sp>
    </p:spTree>
    <p:extLst>
      <p:ext uri="{BB962C8B-B14F-4D97-AF65-F5344CB8AC3E}">
        <p14:creationId xmlns:p14="http://schemas.microsoft.com/office/powerpoint/2010/main" val="35422073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16:17-19】</a:t>
            </a:r>
          </a:p>
          <a:p>
            <a:pPr algn="l"/>
            <a:r>
              <a:rPr lang="en-US" altLang="zh-CN" sz="3600" dirty="0">
                <a:ea typeface="微软雅黑" panose="020B0503020204020204" pitchFamily="34" charset="-122"/>
              </a:rPr>
              <a:t>17 </a:t>
            </a:r>
            <a:r>
              <a:rPr lang="zh-CN" altLang="en-US" sz="3600" dirty="0">
                <a:ea typeface="微软雅黑" panose="020B0503020204020204" pitchFamily="34" charset="-122"/>
              </a:rPr>
              <a:t>耶稣对他说：“西门巴约拿，你是有福的！因为这不是属血肉的指示你的，乃是我在天上的父指示的。</a:t>
            </a:r>
          </a:p>
          <a:p>
            <a:pPr algn="l"/>
            <a:r>
              <a:rPr lang="en-US" altLang="zh-CN" sz="3600" dirty="0">
                <a:ea typeface="微软雅黑" panose="020B0503020204020204" pitchFamily="34" charset="-122"/>
              </a:rPr>
              <a:t>Jesus answered and said to him, "Blessed are you, Simon Bar-Jonah, for flesh and blood has not revealed this to you, but My Father who is in heaven</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7443050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16:17-19】</a:t>
            </a:r>
          </a:p>
          <a:p>
            <a:pPr algn="l"/>
            <a:r>
              <a:rPr lang="en-US" altLang="zh-CN" sz="3600" dirty="0" smtClean="0">
                <a:ea typeface="微软雅黑" panose="020B0503020204020204" pitchFamily="34" charset="-122"/>
              </a:rPr>
              <a:t>18 </a:t>
            </a:r>
            <a:r>
              <a:rPr lang="zh-CN" altLang="en-US" sz="3600" dirty="0">
                <a:ea typeface="微软雅黑" panose="020B0503020204020204" pitchFamily="34" charset="-122"/>
              </a:rPr>
              <a:t>我还告诉你：你是彼得，我要把我的教会建造在这磐石上，阴间的权柄不能胜过他（“权柄”原文作“门”）。</a:t>
            </a:r>
          </a:p>
          <a:p>
            <a:pPr algn="l"/>
            <a:r>
              <a:rPr lang="en-US" altLang="zh-CN" sz="3600" dirty="0">
                <a:ea typeface="微软雅黑" panose="020B0503020204020204" pitchFamily="34" charset="-122"/>
              </a:rPr>
              <a:t>And I also say to you that you are Peter, and on this rock I will build My church, and the gates of Hades shall not prevail against it</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8059137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16:17-19】</a:t>
            </a:r>
          </a:p>
          <a:p>
            <a:pPr algn="l"/>
            <a:r>
              <a:rPr lang="en-US" altLang="zh-CN" sz="3600" dirty="0" smtClean="0">
                <a:ea typeface="微软雅黑" panose="020B0503020204020204" pitchFamily="34" charset="-122"/>
              </a:rPr>
              <a:t>19 </a:t>
            </a:r>
            <a:r>
              <a:rPr lang="zh-CN" altLang="en-US" sz="3600" dirty="0">
                <a:ea typeface="微软雅黑" panose="020B0503020204020204" pitchFamily="34" charset="-122"/>
              </a:rPr>
              <a:t>我要把天国的钥匙给你，凡你在地上所捆绑的，在天上也要捆绑；凡你在地上所释放的，在天上也要释放。”</a:t>
            </a:r>
          </a:p>
          <a:p>
            <a:pPr algn="l"/>
            <a:r>
              <a:rPr lang="en-US" altLang="zh-CN" sz="3600" dirty="0">
                <a:ea typeface="微软雅黑" panose="020B0503020204020204" pitchFamily="34" charset="-122"/>
              </a:rPr>
              <a:t>And I will give you the keys of the kingdom of heaven, and whatever you bind on earth will be bound in heaven, and whatever you loose on earth will be loosed in heaven."</a:t>
            </a:r>
          </a:p>
        </p:txBody>
      </p:sp>
    </p:spTree>
    <p:extLst>
      <p:ext uri="{BB962C8B-B14F-4D97-AF65-F5344CB8AC3E}">
        <p14:creationId xmlns:p14="http://schemas.microsoft.com/office/powerpoint/2010/main" val="2857560564"/>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210</TotalTime>
  <Words>1436</Words>
  <Application>Microsoft Office PowerPoint</Application>
  <PresentationFormat>全屏显示(4:3)</PresentationFormat>
  <Paragraphs>77</Paragraphs>
  <Slides>24</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24</vt:i4>
      </vt:variant>
    </vt:vector>
  </HeadingPairs>
  <TitlesOfParts>
    <vt:vector size="30" baseType="lpstr">
      <vt:lpstr>宋体</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49</cp:revision>
  <dcterms:created xsi:type="dcterms:W3CDTF">2018-02-16T18:09:56Z</dcterms:created>
  <dcterms:modified xsi:type="dcterms:W3CDTF">2018-05-06T08:51:32Z</dcterms:modified>
</cp:coreProperties>
</file>