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644" r:id="rId2"/>
    <p:sldId id="1028" r:id="rId3"/>
    <p:sldId id="1029" r:id="rId4"/>
    <p:sldId id="1030" r:id="rId5"/>
    <p:sldId id="1034" r:id="rId6"/>
    <p:sldId id="1031" r:id="rId7"/>
    <p:sldId id="1032" r:id="rId8"/>
    <p:sldId id="1033" r:id="rId9"/>
    <p:sldId id="998" r:id="rId10"/>
    <p:sldId id="1035" r:id="rId11"/>
    <p:sldId id="999" r:id="rId12"/>
    <p:sldId id="1036" r:id="rId13"/>
    <p:sldId id="1037" r:id="rId14"/>
    <p:sldId id="1038" r:id="rId15"/>
    <p:sldId id="1039" r:id="rId16"/>
    <p:sldId id="1001" r:id="rId17"/>
    <p:sldId id="1040" r:id="rId18"/>
    <p:sldId id="1041" r:id="rId19"/>
    <p:sldId id="1042" r:id="rId20"/>
    <p:sldId id="1043" r:id="rId21"/>
    <p:sldId id="1044" r:id="rId22"/>
    <p:sldId id="1045" r:id="rId23"/>
    <p:sldId id="1046" r:id="rId24"/>
    <p:sldId id="1047" r:id="rId25"/>
    <p:sldId id="947" r:id="rId26"/>
    <p:sldId id="1048" r:id="rId2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73" d="100"/>
          <a:sy n="73" d="100"/>
        </p:scale>
        <p:origin x="110" y="1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2019/2/2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2019/2/2</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2019/2/2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2019/2/2</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2019/2/2</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2019/2/2</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2019/2/2</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2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2019/2/2</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马太福音 </a:t>
            </a:r>
            <a:r>
              <a:rPr lang="en-US" altLang="zh-CN" sz="3600" u="sng" dirty="0" smtClean="0">
                <a:solidFill>
                  <a:schemeClr val="bg1"/>
                </a:solidFill>
                <a:ea typeface="微软雅黑" panose="020B0503020204020204" pitchFamily="34" charset="-122"/>
              </a:rPr>
              <a:t>Matthew </a:t>
            </a:r>
            <a:r>
              <a:rPr lang="en-US" altLang="zh-CN" sz="3600" u="sng" dirty="0" smtClean="0">
                <a:solidFill>
                  <a:schemeClr val="bg1"/>
                </a:solidFill>
                <a:ea typeface="微软雅黑" panose="020B0503020204020204" pitchFamily="34" charset="-122"/>
              </a:rPr>
              <a:t>22:34-40】</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34 </a:t>
            </a:r>
            <a:r>
              <a:rPr lang="zh-CN" altLang="en-US" sz="3600" dirty="0">
                <a:solidFill>
                  <a:schemeClr val="bg1"/>
                </a:solidFill>
                <a:ea typeface="微软雅黑" panose="020B0503020204020204" pitchFamily="34" charset="-122"/>
              </a:rPr>
              <a:t>法利赛人听见耶稣堵住了撒都该人的口，他们就聚集。</a:t>
            </a:r>
          </a:p>
          <a:p>
            <a:pPr algn="l">
              <a:lnSpc>
                <a:spcPct val="100000"/>
              </a:lnSpc>
            </a:pPr>
            <a:r>
              <a:rPr lang="en-US" altLang="zh-CN" sz="3600" dirty="0">
                <a:solidFill>
                  <a:schemeClr val="bg1"/>
                </a:solidFill>
                <a:ea typeface="微软雅黑" panose="020B0503020204020204" pitchFamily="34" charset="-122"/>
              </a:rPr>
              <a:t>But when the Pharisees heard that He had silenced the Sadducees, they gathered together.</a:t>
            </a:r>
          </a:p>
          <a:p>
            <a:pPr algn="l">
              <a:lnSpc>
                <a:spcPct val="100000"/>
              </a:lnSpc>
            </a:pPr>
            <a:r>
              <a:rPr lang="en-US" altLang="zh-CN" sz="3600" dirty="0">
                <a:solidFill>
                  <a:schemeClr val="bg1"/>
                </a:solidFill>
                <a:ea typeface="微软雅黑" panose="020B0503020204020204" pitchFamily="34" charset="-122"/>
              </a:rPr>
              <a:t>35 </a:t>
            </a:r>
            <a:r>
              <a:rPr lang="zh-CN" altLang="en-US" sz="3600" dirty="0">
                <a:solidFill>
                  <a:schemeClr val="bg1"/>
                </a:solidFill>
                <a:ea typeface="微软雅黑" panose="020B0503020204020204" pitchFamily="34" charset="-122"/>
              </a:rPr>
              <a:t>内中有一个人是律法师，要试探耶稣，就问祂说：</a:t>
            </a:r>
          </a:p>
          <a:p>
            <a:pPr algn="l">
              <a:lnSpc>
                <a:spcPct val="100000"/>
              </a:lnSpc>
            </a:pPr>
            <a:r>
              <a:rPr lang="en-US" altLang="zh-CN" sz="3600" dirty="0">
                <a:solidFill>
                  <a:schemeClr val="bg1"/>
                </a:solidFill>
                <a:ea typeface="微软雅黑" panose="020B0503020204020204" pitchFamily="34" charset="-122"/>
              </a:rPr>
              <a:t>Then one of them, a lawyer, asked Him a question, testing Him, and saying,</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1647011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14:25</a:t>
            </a:r>
            <a:r>
              <a:rPr lang="zh-CN" altLang="en-US" sz="3600" u="sng" dirty="0">
                <a:solidFill>
                  <a:schemeClr val="bg1"/>
                </a:solidFill>
                <a:ea typeface="微软雅黑" panose="020B0503020204020204" pitchFamily="34" charset="-122"/>
              </a:rPr>
              <a:t>，</a:t>
            </a:r>
            <a:r>
              <a:rPr lang="en-US" altLang="zh-CN" sz="3600" u="sng" dirty="0">
                <a:solidFill>
                  <a:schemeClr val="bg1"/>
                </a:solidFill>
                <a:ea typeface="微软雅黑" panose="020B0503020204020204" pitchFamily="34" charset="-122"/>
              </a:rPr>
              <a:t>26</a:t>
            </a:r>
            <a:r>
              <a:rPr lang="zh-CN" altLang="en-US" sz="3600" u="sng" dirty="0">
                <a:solidFill>
                  <a:schemeClr val="bg1"/>
                </a:solidFill>
                <a:ea typeface="微软雅黑" panose="020B0503020204020204" pitchFamily="34" charset="-122"/>
              </a:rPr>
              <a:t>，</a:t>
            </a:r>
            <a:r>
              <a:rPr lang="en-US" altLang="zh-CN" sz="3600" u="sng" dirty="0">
                <a:solidFill>
                  <a:schemeClr val="bg1"/>
                </a:solidFill>
                <a:ea typeface="微软雅黑" panose="020B0503020204020204" pitchFamily="34" charset="-122"/>
              </a:rPr>
              <a:t>33】</a:t>
            </a:r>
          </a:p>
          <a:p>
            <a:pPr algn="l">
              <a:lnSpc>
                <a:spcPct val="100000"/>
              </a:lnSpc>
            </a:pPr>
            <a:r>
              <a:rPr lang="en-US" altLang="zh-CN" sz="3600" dirty="0" smtClean="0">
                <a:solidFill>
                  <a:schemeClr val="bg1"/>
                </a:solidFill>
                <a:ea typeface="微软雅黑" panose="020B0503020204020204" pitchFamily="34" charset="-122"/>
              </a:rPr>
              <a:t>33 </a:t>
            </a:r>
            <a:r>
              <a:rPr lang="zh-CN" altLang="en-US" sz="3600" dirty="0">
                <a:solidFill>
                  <a:schemeClr val="bg1"/>
                </a:solidFill>
                <a:ea typeface="微软雅黑" panose="020B0503020204020204" pitchFamily="34" charset="-122"/>
              </a:rPr>
              <a:t>这样，你们无论什么人，若不撇下一切所有的，就不能作我的门徒。”</a:t>
            </a:r>
          </a:p>
          <a:p>
            <a:pPr algn="l">
              <a:lnSpc>
                <a:spcPct val="100000"/>
              </a:lnSpc>
            </a:pPr>
            <a:r>
              <a:rPr lang="en-US" altLang="zh-CN" sz="3600" dirty="0">
                <a:solidFill>
                  <a:schemeClr val="bg1"/>
                </a:solidFill>
                <a:ea typeface="微软雅黑" panose="020B0503020204020204" pitchFamily="34" charset="-122"/>
              </a:rPr>
              <a:t>So likewise, whoever of you does not forsake all that he has cannot be My disciple. </a:t>
            </a:r>
          </a:p>
        </p:txBody>
      </p:sp>
    </p:spTree>
    <p:extLst>
      <p:ext uri="{BB962C8B-B14F-4D97-AF65-F5344CB8AC3E}">
        <p14:creationId xmlns:p14="http://schemas.microsoft.com/office/powerpoint/2010/main" val="402364449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7:36-47】</a:t>
            </a:r>
          </a:p>
          <a:p>
            <a:pPr algn="l">
              <a:lnSpc>
                <a:spcPct val="100000"/>
              </a:lnSpc>
            </a:pPr>
            <a:r>
              <a:rPr lang="en-US" altLang="zh-CN" sz="3600" dirty="0">
                <a:solidFill>
                  <a:schemeClr val="bg1"/>
                </a:solidFill>
                <a:ea typeface="微软雅黑" panose="020B0503020204020204" pitchFamily="34" charset="-122"/>
              </a:rPr>
              <a:t>36 </a:t>
            </a:r>
            <a:r>
              <a:rPr lang="zh-CN" altLang="en-US" sz="3600" dirty="0">
                <a:solidFill>
                  <a:schemeClr val="bg1"/>
                </a:solidFill>
                <a:ea typeface="微软雅黑" panose="020B0503020204020204" pitchFamily="34" charset="-122"/>
              </a:rPr>
              <a:t>有一个法利赛人请耶稣和他吃饭，耶稣就到法利赛人家里去坐席。</a:t>
            </a:r>
          </a:p>
          <a:p>
            <a:pPr algn="l">
              <a:lnSpc>
                <a:spcPct val="100000"/>
              </a:lnSpc>
            </a:pPr>
            <a:r>
              <a:rPr lang="en-US" altLang="zh-CN" sz="3400" dirty="0">
                <a:solidFill>
                  <a:schemeClr val="bg1"/>
                </a:solidFill>
                <a:ea typeface="微软雅黑" panose="020B0503020204020204" pitchFamily="34" charset="-122"/>
              </a:rPr>
              <a:t>Then one of the Pharisees asked Him to eat with him. And He went to the Pharisee's house, and sat down to eat.</a:t>
            </a:r>
          </a:p>
          <a:p>
            <a:pPr algn="l">
              <a:lnSpc>
                <a:spcPct val="100000"/>
              </a:lnSpc>
            </a:pPr>
            <a:r>
              <a:rPr lang="en-US" altLang="zh-CN" sz="3600" dirty="0">
                <a:solidFill>
                  <a:schemeClr val="bg1"/>
                </a:solidFill>
                <a:ea typeface="微软雅黑" panose="020B0503020204020204" pitchFamily="34" charset="-122"/>
              </a:rPr>
              <a:t>37 </a:t>
            </a:r>
            <a:r>
              <a:rPr lang="zh-CN" altLang="en-US" sz="3600" dirty="0">
                <a:solidFill>
                  <a:schemeClr val="bg1"/>
                </a:solidFill>
                <a:ea typeface="微软雅黑" panose="020B0503020204020204" pitchFamily="34" charset="-122"/>
              </a:rPr>
              <a:t>那城里有一个女人，是个罪人，知道耶稣在法利赛人家里坐席，就拿着盛香膏的玉瓶，</a:t>
            </a:r>
          </a:p>
          <a:p>
            <a:pPr algn="l">
              <a:lnSpc>
                <a:spcPct val="100000"/>
              </a:lnSpc>
            </a:pPr>
            <a:r>
              <a:rPr lang="en-US" altLang="zh-CN" sz="3400" dirty="0">
                <a:solidFill>
                  <a:schemeClr val="bg1"/>
                </a:solidFill>
                <a:ea typeface="微软雅黑" panose="020B0503020204020204" pitchFamily="34" charset="-122"/>
              </a:rPr>
              <a:t>And behold, a woman in the city who was a sinner, when she knew that Jesus sat at the table in the Pharisee's house, brought an alabaster flask of fragrant oil,</a:t>
            </a:r>
          </a:p>
        </p:txBody>
      </p:sp>
    </p:spTree>
    <p:extLst>
      <p:ext uri="{BB962C8B-B14F-4D97-AF65-F5344CB8AC3E}">
        <p14:creationId xmlns:p14="http://schemas.microsoft.com/office/powerpoint/2010/main" val="37838618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7:36-47】</a:t>
            </a:r>
          </a:p>
          <a:p>
            <a:pPr algn="l">
              <a:lnSpc>
                <a:spcPct val="100000"/>
              </a:lnSpc>
            </a:pPr>
            <a:r>
              <a:rPr lang="en-US" altLang="zh-CN" sz="3600" dirty="0">
                <a:solidFill>
                  <a:schemeClr val="bg1"/>
                </a:solidFill>
                <a:ea typeface="微软雅黑" panose="020B0503020204020204" pitchFamily="34" charset="-122"/>
              </a:rPr>
              <a:t>38 </a:t>
            </a:r>
            <a:r>
              <a:rPr lang="zh-CN" altLang="en-US" sz="3600" dirty="0">
                <a:solidFill>
                  <a:schemeClr val="bg1"/>
                </a:solidFill>
                <a:ea typeface="微软雅黑" panose="020B0503020204020204" pitchFamily="34" charset="-122"/>
              </a:rPr>
              <a:t>站在耶稣背后，挨着祂的脚哭。眼泪湿了耶稣的脚，就用自己的头发擦干，又用嘴连连亲祂的脚，把香膏抹上。</a:t>
            </a:r>
          </a:p>
          <a:p>
            <a:pPr algn="l">
              <a:lnSpc>
                <a:spcPct val="100000"/>
              </a:lnSpc>
            </a:pPr>
            <a:r>
              <a:rPr lang="en-US" altLang="zh-CN" sz="3600" dirty="0">
                <a:solidFill>
                  <a:schemeClr val="bg1"/>
                </a:solidFill>
                <a:ea typeface="微软雅黑" panose="020B0503020204020204" pitchFamily="34" charset="-122"/>
              </a:rPr>
              <a:t>and stood at His feet behind Him weeping; and she began to wash His feet with her tears, and wiped them with the hair of her head; and she kissed His feet and anointed them with the fragrant oil</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904429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7:36-47】</a:t>
            </a:r>
          </a:p>
          <a:p>
            <a:pPr algn="l">
              <a:lnSpc>
                <a:spcPct val="100000"/>
              </a:lnSpc>
            </a:pPr>
            <a:r>
              <a:rPr lang="en-US" altLang="zh-CN" sz="3600" dirty="0" smtClean="0">
                <a:solidFill>
                  <a:schemeClr val="bg1"/>
                </a:solidFill>
                <a:ea typeface="微软雅黑" panose="020B0503020204020204" pitchFamily="34" charset="-122"/>
              </a:rPr>
              <a:t>39 </a:t>
            </a:r>
            <a:r>
              <a:rPr lang="zh-CN" altLang="en-US" sz="3600" dirty="0">
                <a:solidFill>
                  <a:schemeClr val="bg1"/>
                </a:solidFill>
                <a:ea typeface="微软雅黑" panose="020B0503020204020204" pitchFamily="34" charset="-122"/>
              </a:rPr>
              <a:t>请耶稣的法利赛人看见这事，心里说：“这人若是先知，必知道摸祂的是谁，是个怎样的女人，乃是个罪人。” </a:t>
            </a:r>
            <a:endParaRPr lang="en-US" altLang="zh-CN" sz="3600" dirty="0" smtClean="0">
              <a:solidFill>
                <a:schemeClr val="bg1"/>
              </a:solidFill>
              <a:ea typeface="微软雅黑" panose="020B0503020204020204" pitchFamily="34" charset="-122"/>
            </a:endParaRPr>
          </a:p>
          <a:p>
            <a:pPr algn="l">
              <a:lnSpc>
                <a:spcPct val="100000"/>
              </a:lnSpc>
            </a:pPr>
            <a:r>
              <a:rPr lang="en-US" altLang="zh-CN" sz="3600" dirty="0" smtClean="0">
                <a:solidFill>
                  <a:schemeClr val="bg1"/>
                </a:solidFill>
                <a:ea typeface="微软雅黑" panose="020B0503020204020204" pitchFamily="34" charset="-122"/>
              </a:rPr>
              <a:t>Now </a:t>
            </a:r>
            <a:r>
              <a:rPr lang="en-US" altLang="zh-CN" sz="3600" dirty="0">
                <a:solidFill>
                  <a:schemeClr val="bg1"/>
                </a:solidFill>
                <a:ea typeface="微软雅黑" panose="020B0503020204020204" pitchFamily="34" charset="-122"/>
              </a:rPr>
              <a:t>when the Pharisee who had invited Him saw this, he spoke to himself, saying, "This Man, if He were a prophet, would know who and what manner of woman this is who is touching Him, for she is a sinner."</a:t>
            </a:r>
          </a:p>
        </p:txBody>
      </p:sp>
    </p:spTree>
    <p:extLst>
      <p:ext uri="{BB962C8B-B14F-4D97-AF65-F5344CB8AC3E}">
        <p14:creationId xmlns:p14="http://schemas.microsoft.com/office/powerpoint/2010/main" val="798699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7:36-47】</a:t>
            </a:r>
          </a:p>
          <a:p>
            <a:pPr algn="l">
              <a:lnSpc>
                <a:spcPct val="100000"/>
              </a:lnSpc>
            </a:pPr>
            <a:r>
              <a:rPr lang="en-US" altLang="zh-CN" sz="3600" dirty="0">
                <a:solidFill>
                  <a:schemeClr val="bg1"/>
                </a:solidFill>
                <a:ea typeface="微软雅黑" panose="020B0503020204020204" pitchFamily="34" charset="-122"/>
              </a:rPr>
              <a:t>40 </a:t>
            </a:r>
            <a:r>
              <a:rPr lang="zh-CN" altLang="en-US" sz="3600" dirty="0">
                <a:solidFill>
                  <a:schemeClr val="bg1"/>
                </a:solidFill>
                <a:ea typeface="微软雅黑" panose="020B0503020204020204" pitchFamily="34" charset="-122"/>
              </a:rPr>
              <a:t>耶稣对他说：“西门，我有句话要对你说。”西门说：“夫子，请说。” </a:t>
            </a:r>
          </a:p>
          <a:p>
            <a:pPr algn="l">
              <a:lnSpc>
                <a:spcPct val="100000"/>
              </a:lnSpc>
            </a:pPr>
            <a:r>
              <a:rPr lang="en-US" altLang="zh-CN" sz="3600" dirty="0">
                <a:solidFill>
                  <a:schemeClr val="bg1"/>
                </a:solidFill>
                <a:ea typeface="微软雅黑" panose="020B0503020204020204" pitchFamily="34" charset="-122"/>
              </a:rPr>
              <a:t>And Jesus answered and said to him, "Simon, I have something to say to you." So he said, "Teacher, say it."</a:t>
            </a:r>
          </a:p>
          <a:p>
            <a:pPr algn="l">
              <a:lnSpc>
                <a:spcPct val="100000"/>
              </a:lnSpc>
            </a:pPr>
            <a:r>
              <a:rPr lang="en-US" altLang="zh-CN" sz="3600" dirty="0">
                <a:solidFill>
                  <a:schemeClr val="bg1"/>
                </a:solidFill>
                <a:ea typeface="微软雅黑" panose="020B0503020204020204" pitchFamily="34" charset="-122"/>
              </a:rPr>
              <a:t>41 </a:t>
            </a:r>
            <a:r>
              <a:rPr lang="zh-CN" altLang="en-US" sz="3600" dirty="0">
                <a:solidFill>
                  <a:schemeClr val="bg1"/>
                </a:solidFill>
                <a:ea typeface="微软雅黑" panose="020B0503020204020204" pitchFamily="34" charset="-122"/>
              </a:rPr>
              <a:t>耶稣说：“一个债主有两个人欠他的债：一个欠五十两银子，一个欠五两银子。</a:t>
            </a:r>
          </a:p>
          <a:p>
            <a:pPr algn="l">
              <a:lnSpc>
                <a:spcPct val="100000"/>
              </a:lnSpc>
            </a:pPr>
            <a:r>
              <a:rPr lang="en-US" altLang="zh-CN" sz="3600" dirty="0">
                <a:solidFill>
                  <a:schemeClr val="bg1"/>
                </a:solidFill>
                <a:ea typeface="微软雅黑" panose="020B0503020204020204" pitchFamily="34" charset="-122"/>
              </a:rPr>
              <a:t>"There was a certain creditor who had two debtors. One owed five hundred denarii, and the other fifty</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728133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7:36-47】</a:t>
            </a:r>
          </a:p>
          <a:p>
            <a:pPr algn="l">
              <a:lnSpc>
                <a:spcPct val="100000"/>
              </a:lnSpc>
            </a:pPr>
            <a:r>
              <a:rPr lang="en-US" altLang="zh-CN" sz="3600" dirty="0">
                <a:solidFill>
                  <a:schemeClr val="bg1"/>
                </a:solidFill>
                <a:ea typeface="微软雅黑" panose="020B0503020204020204" pitchFamily="34" charset="-122"/>
              </a:rPr>
              <a:t>42 </a:t>
            </a:r>
            <a:r>
              <a:rPr lang="zh-CN" altLang="en-US" sz="3600" dirty="0">
                <a:solidFill>
                  <a:schemeClr val="bg1"/>
                </a:solidFill>
                <a:ea typeface="微软雅黑" panose="020B0503020204020204" pitchFamily="34" charset="-122"/>
              </a:rPr>
              <a:t>因为他们无力偿还，债主就开恩免了他们两个人的债。这两个人哪一个更爱他呢？” </a:t>
            </a:r>
          </a:p>
          <a:p>
            <a:pPr algn="l">
              <a:lnSpc>
                <a:spcPct val="100000"/>
              </a:lnSpc>
            </a:pPr>
            <a:r>
              <a:rPr lang="en-US" altLang="zh-CN" sz="3600" dirty="0">
                <a:solidFill>
                  <a:schemeClr val="bg1"/>
                </a:solidFill>
                <a:ea typeface="微软雅黑" panose="020B0503020204020204" pitchFamily="34" charset="-122"/>
              </a:rPr>
              <a:t>And when they had nothing with which to repay, he freely forgave them both. Tell Me, therefore, which of them will love him more?"</a:t>
            </a:r>
          </a:p>
          <a:p>
            <a:pPr algn="l">
              <a:lnSpc>
                <a:spcPct val="100000"/>
              </a:lnSpc>
            </a:pPr>
            <a:r>
              <a:rPr lang="en-US" altLang="zh-CN" sz="3600" dirty="0">
                <a:solidFill>
                  <a:schemeClr val="bg1"/>
                </a:solidFill>
                <a:ea typeface="微软雅黑" panose="020B0503020204020204" pitchFamily="34" charset="-122"/>
              </a:rPr>
              <a:t>43 </a:t>
            </a:r>
            <a:r>
              <a:rPr lang="zh-CN" altLang="en-US" sz="3600" dirty="0">
                <a:solidFill>
                  <a:schemeClr val="bg1"/>
                </a:solidFill>
                <a:ea typeface="微软雅黑" panose="020B0503020204020204" pitchFamily="34" charset="-122"/>
              </a:rPr>
              <a:t>西门回答说：“我想是那多得恩免的人。”耶稣说：“你断的不错。” </a:t>
            </a:r>
          </a:p>
          <a:p>
            <a:pPr algn="l">
              <a:lnSpc>
                <a:spcPct val="100000"/>
              </a:lnSpc>
            </a:pPr>
            <a:r>
              <a:rPr lang="en-US" altLang="zh-CN" sz="3600" dirty="0">
                <a:solidFill>
                  <a:schemeClr val="bg1"/>
                </a:solidFill>
                <a:ea typeface="微软雅黑" panose="020B0503020204020204" pitchFamily="34" charset="-122"/>
              </a:rPr>
              <a:t>Simon answered and said, "I suppose the one whom he forgave more." And He said to him, "You have rightly judged."</a:t>
            </a:r>
          </a:p>
        </p:txBody>
      </p:sp>
    </p:spTree>
    <p:extLst>
      <p:ext uri="{BB962C8B-B14F-4D97-AF65-F5344CB8AC3E}">
        <p14:creationId xmlns:p14="http://schemas.microsoft.com/office/powerpoint/2010/main" val="34560009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7:36-47】</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44 </a:t>
            </a:r>
            <a:r>
              <a:rPr lang="zh-CN" altLang="en-US" sz="3600" dirty="0">
                <a:solidFill>
                  <a:schemeClr val="bg1"/>
                </a:solidFill>
                <a:ea typeface="微软雅黑" panose="020B0503020204020204" pitchFamily="34" charset="-122"/>
              </a:rPr>
              <a:t>于是转过来向着那女人，便对西门说：“你看见这女人吗？我进了你的家，你没有给我水洗脚，但这女人用眼泪湿了我的脚，用头发擦干；</a:t>
            </a:r>
          </a:p>
          <a:p>
            <a:pPr algn="l">
              <a:lnSpc>
                <a:spcPct val="100000"/>
              </a:lnSpc>
            </a:pPr>
            <a:r>
              <a:rPr lang="en-US" altLang="zh-CN" sz="3600" dirty="0">
                <a:solidFill>
                  <a:schemeClr val="bg1"/>
                </a:solidFill>
                <a:ea typeface="微软雅黑" panose="020B0503020204020204" pitchFamily="34" charset="-122"/>
              </a:rPr>
              <a:t>Then He turned to the woman and said to Simon, "Do you see this woman? I entered your house; you gave Me no water for My feet, but she has washed My feet with her tears and wiped them with the hair of her head</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0992645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7:36-47】</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45 </a:t>
            </a:r>
            <a:r>
              <a:rPr lang="zh-CN" altLang="en-US" sz="3600" dirty="0">
                <a:solidFill>
                  <a:schemeClr val="bg1"/>
                </a:solidFill>
                <a:ea typeface="微软雅黑" panose="020B0503020204020204" pitchFamily="34" charset="-122"/>
              </a:rPr>
              <a:t>你没有与我亲嘴，但这女人从我进来的时候就不住地用嘴亲我的脚；</a:t>
            </a:r>
          </a:p>
          <a:p>
            <a:pPr algn="l">
              <a:lnSpc>
                <a:spcPct val="100000"/>
              </a:lnSpc>
            </a:pPr>
            <a:r>
              <a:rPr lang="en-US" altLang="zh-CN" sz="3600" dirty="0">
                <a:solidFill>
                  <a:schemeClr val="bg1"/>
                </a:solidFill>
                <a:ea typeface="微软雅黑" panose="020B0503020204020204" pitchFamily="34" charset="-122"/>
              </a:rPr>
              <a:t>You gave Me no kiss, but this woman has not ceased to kiss My feet since the time I came in.</a:t>
            </a:r>
          </a:p>
          <a:p>
            <a:pPr algn="l">
              <a:lnSpc>
                <a:spcPct val="100000"/>
              </a:lnSpc>
            </a:pPr>
            <a:r>
              <a:rPr lang="en-US" altLang="zh-CN" sz="3600" dirty="0">
                <a:solidFill>
                  <a:schemeClr val="bg1"/>
                </a:solidFill>
                <a:ea typeface="微软雅黑" panose="020B0503020204020204" pitchFamily="34" charset="-122"/>
              </a:rPr>
              <a:t>46 </a:t>
            </a:r>
            <a:r>
              <a:rPr lang="zh-CN" altLang="en-US" sz="3600" dirty="0">
                <a:solidFill>
                  <a:schemeClr val="bg1"/>
                </a:solidFill>
                <a:ea typeface="微软雅黑" panose="020B0503020204020204" pitchFamily="34" charset="-122"/>
              </a:rPr>
              <a:t>你没有用油抹我的头，但这女人用香膏抹我的脚。</a:t>
            </a:r>
          </a:p>
          <a:p>
            <a:pPr algn="l">
              <a:lnSpc>
                <a:spcPct val="100000"/>
              </a:lnSpc>
            </a:pPr>
            <a:r>
              <a:rPr lang="en-US" altLang="zh-CN" sz="3600" dirty="0">
                <a:solidFill>
                  <a:schemeClr val="bg1"/>
                </a:solidFill>
                <a:ea typeface="微软雅黑" panose="020B0503020204020204" pitchFamily="34" charset="-122"/>
              </a:rPr>
              <a:t>You did not anoint My head with oil, but this woman has anointed My feet with fragrant oil.</a:t>
            </a:r>
          </a:p>
        </p:txBody>
      </p:sp>
    </p:spTree>
    <p:extLst>
      <p:ext uri="{BB962C8B-B14F-4D97-AF65-F5344CB8AC3E}">
        <p14:creationId xmlns:p14="http://schemas.microsoft.com/office/powerpoint/2010/main" val="1505425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7:36-47】</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47 </a:t>
            </a:r>
            <a:r>
              <a:rPr lang="zh-CN" altLang="en-US" sz="3600" dirty="0">
                <a:solidFill>
                  <a:schemeClr val="bg1"/>
                </a:solidFill>
                <a:ea typeface="微软雅黑" panose="020B0503020204020204" pitchFamily="34" charset="-122"/>
              </a:rPr>
              <a:t>所以我告诉你，她许多的罪都赦免了，因为她的爱多；但那赦免少的，他的爱就少。”</a:t>
            </a:r>
          </a:p>
          <a:p>
            <a:pPr algn="l">
              <a:lnSpc>
                <a:spcPct val="100000"/>
              </a:lnSpc>
            </a:pPr>
            <a:r>
              <a:rPr lang="en-US" altLang="zh-CN" sz="3600" dirty="0">
                <a:solidFill>
                  <a:schemeClr val="bg1"/>
                </a:solidFill>
                <a:ea typeface="微软雅黑" panose="020B0503020204020204" pitchFamily="34" charset="-122"/>
              </a:rPr>
              <a:t>Therefore I say to you, her sins, which are many, are forgiven, for she loved much. But to whom little is forgiven, the same loves little."</a:t>
            </a:r>
          </a:p>
        </p:txBody>
      </p:sp>
    </p:spTree>
    <p:extLst>
      <p:ext uri="{BB962C8B-B14F-4D97-AF65-F5344CB8AC3E}">
        <p14:creationId xmlns:p14="http://schemas.microsoft.com/office/powerpoint/2010/main" val="15455604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约翰福音 </a:t>
            </a:r>
            <a:r>
              <a:rPr lang="en-US" altLang="zh-CN" sz="3600" u="sng" dirty="0">
                <a:solidFill>
                  <a:schemeClr val="bg1"/>
                </a:solidFill>
                <a:ea typeface="微软雅黑" panose="020B0503020204020204" pitchFamily="34" charset="-122"/>
              </a:rPr>
              <a:t>John 21:13-19】</a:t>
            </a:r>
          </a:p>
          <a:p>
            <a:pPr algn="l">
              <a:lnSpc>
                <a:spcPct val="100000"/>
              </a:lnSpc>
            </a:pPr>
            <a:r>
              <a:rPr lang="en-US" altLang="zh-CN" sz="3600" dirty="0">
                <a:solidFill>
                  <a:schemeClr val="bg1"/>
                </a:solidFill>
                <a:ea typeface="微软雅黑" panose="020B0503020204020204" pitchFamily="34" charset="-122"/>
              </a:rPr>
              <a:t>13 </a:t>
            </a:r>
            <a:r>
              <a:rPr lang="zh-CN" altLang="en-US" sz="3600" dirty="0">
                <a:solidFill>
                  <a:schemeClr val="bg1"/>
                </a:solidFill>
                <a:ea typeface="微软雅黑" panose="020B0503020204020204" pitchFamily="34" charset="-122"/>
              </a:rPr>
              <a:t>耶稣就来拿饼和鱼给他们。</a:t>
            </a:r>
          </a:p>
          <a:p>
            <a:pPr algn="l">
              <a:lnSpc>
                <a:spcPct val="100000"/>
              </a:lnSpc>
            </a:pPr>
            <a:r>
              <a:rPr lang="en-US" altLang="zh-CN" sz="3600" dirty="0">
                <a:solidFill>
                  <a:schemeClr val="bg1"/>
                </a:solidFill>
                <a:ea typeface="微软雅黑" panose="020B0503020204020204" pitchFamily="34" charset="-122"/>
              </a:rPr>
              <a:t>Jesus then came and took the bread and gave it to them, and likewise the fish.</a:t>
            </a:r>
          </a:p>
          <a:p>
            <a:pPr algn="l">
              <a:lnSpc>
                <a:spcPct val="100000"/>
              </a:lnSpc>
            </a:pPr>
            <a:r>
              <a:rPr lang="en-US" altLang="zh-CN" sz="3600" dirty="0">
                <a:solidFill>
                  <a:schemeClr val="bg1"/>
                </a:solidFill>
                <a:ea typeface="微软雅黑" panose="020B0503020204020204" pitchFamily="34" charset="-122"/>
              </a:rPr>
              <a:t>14 </a:t>
            </a:r>
            <a:r>
              <a:rPr lang="zh-CN" altLang="en-US" sz="3600" dirty="0">
                <a:solidFill>
                  <a:schemeClr val="bg1"/>
                </a:solidFill>
                <a:ea typeface="微软雅黑" panose="020B0503020204020204" pitchFamily="34" charset="-122"/>
              </a:rPr>
              <a:t>耶稣从死里复活以后向门徒显现，这是第三次。</a:t>
            </a:r>
          </a:p>
          <a:p>
            <a:pPr algn="l">
              <a:lnSpc>
                <a:spcPct val="100000"/>
              </a:lnSpc>
            </a:pPr>
            <a:r>
              <a:rPr lang="en-US" altLang="zh-CN" sz="3600" dirty="0">
                <a:solidFill>
                  <a:schemeClr val="bg1"/>
                </a:solidFill>
                <a:ea typeface="微软雅黑" panose="020B0503020204020204" pitchFamily="34" charset="-122"/>
              </a:rPr>
              <a:t>This is now the third time Jesus showed Himself to His disciples after He was raised from the dead.</a:t>
            </a:r>
          </a:p>
        </p:txBody>
      </p:sp>
    </p:spTree>
    <p:extLst>
      <p:ext uri="{BB962C8B-B14F-4D97-AF65-F5344CB8AC3E}">
        <p14:creationId xmlns:p14="http://schemas.microsoft.com/office/powerpoint/2010/main" val="42520542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马太福音 </a:t>
            </a:r>
            <a:r>
              <a:rPr lang="en-US" altLang="zh-CN" sz="3600" u="sng" dirty="0" smtClean="0">
                <a:solidFill>
                  <a:schemeClr val="bg1"/>
                </a:solidFill>
                <a:ea typeface="微软雅黑" panose="020B0503020204020204" pitchFamily="34" charset="-122"/>
              </a:rPr>
              <a:t>Matthew </a:t>
            </a:r>
            <a:r>
              <a:rPr lang="en-US" altLang="zh-CN" sz="3600" u="sng" dirty="0" smtClean="0">
                <a:solidFill>
                  <a:schemeClr val="bg1"/>
                </a:solidFill>
                <a:ea typeface="微软雅黑" panose="020B0503020204020204" pitchFamily="34" charset="-122"/>
              </a:rPr>
              <a:t>22:34-40】</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36 “</a:t>
            </a:r>
            <a:r>
              <a:rPr lang="zh-CN" altLang="en-US" sz="3600" dirty="0">
                <a:solidFill>
                  <a:schemeClr val="bg1"/>
                </a:solidFill>
                <a:ea typeface="微软雅黑" panose="020B0503020204020204" pitchFamily="34" charset="-122"/>
              </a:rPr>
              <a:t>夫子，律法上的诫命，哪一条是最大的呢？” </a:t>
            </a:r>
          </a:p>
          <a:p>
            <a:pPr algn="l">
              <a:lnSpc>
                <a:spcPct val="100000"/>
              </a:lnSpc>
            </a:pPr>
            <a:r>
              <a:rPr lang="en-US" altLang="zh-CN" sz="3600" dirty="0">
                <a:solidFill>
                  <a:schemeClr val="bg1"/>
                </a:solidFill>
                <a:ea typeface="微软雅黑" panose="020B0503020204020204" pitchFamily="34" charset="-122"/>
              </a:rPr>
              <a:t>"Teacher, which is the great commandment in the law?"</a:t>
            </a:r>
          </a:p>
          <a:p>
            <a:pPr algn="l">
              <a:lnSpc>
                <a:spcPct val="100000"/>
              </a:lnSpc>
            </a:pPr>
            <a:r>
              <a:rPr lang="en-US" altLang="zh-CN" sz="3600" dirty="0">
                <a:solidFill>
                  <a:schemeClr val="bg1"/>
                </a:solidFill>
                <a:ea typeface="微软雅黑" panose="020B0503020204020204" pitchFamily="34" charset="-122"/>
              </a:rPr>
              <a:t>37 </a:t>
            </a:r>
            <a:r>
              <a:rPr lang="zh-CN" altLang="en-US" sz="3600" dirty="0">
                <a:solidFill>
                  <a:schemeClr val="bg1"/>
                </a:solidFill>
                <a:ea typeface="微软雅黑" panose="020B0503020204020204" pitchFamily="34" charset="-122"/>
              </a:rPr>
              <a:t>耶稣对他说：“你要尽心、尽性、尽意，爱主你的　神。</a:t>
            </a:r>
          </a:p>
          <a:p>
            <a:pPr algn="l">
              <a:lnSpc>
                <a:spcPct val="100000"/>
              </a:lnSpc>
            </a:pPr>
            <a:r>
              <a:rPr lang="en-US" altLang="zh-CN" sz="3600" dirty="0">
                <a:solidFill>
                  <a:schemeClr val="bg1"/>
                </a:solidFill>
                <a:ea typeface="微软雅黑" panose="020B0503020204020204" pitchFamily="34" charset="-122"/>
              </a:rPr>
              <a:t>Jesus said to him, ""You shall love the LORD your God with all your heart, with all your soul, and with all your mind.'</a:t>
            </a:r>
          </a:p>
        </p:txBody>
      </p:sp>
    </p:spTree>
    <p:extLst>
      <p:ext uri="{BB962C8B-B14F-4D97-AF65-F5344CB8AC3E}">
        <p14:creationId xmlns:p14="http://schemas.microsoft.com/office/powerpoint/2010/main" val="24882069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约翰福音 </a:t>
            </a:r>
            <a:r>
              <a:rPr lang="en-US" altLang="zh-CN" sz="3600" u="sng" dirty="0">
                <a:solidFill>
                  <a:schemeClr val="bg1"/>
                </a:solidFill>
                <a:ea typeface="微软雅黑" panose="020B0503020204020204" pitchFamily="34" charset="-122"/>
              </a:rPr>
              <a:t>John 21:13-19】</a:t>
            </a:r>
          </a:p>
          <a:p>
            <a:pPr algn="l">
              <a:lnSpc>
                <a:spcPct val="100000"/>
              </a:lnSpc>
            </a:pPr>
            <a:r>
              <a:rPr lang="en-US" altLang="zh-CN" sz="3600" dirty="0">
                <a:solidFill>
                  <a:schemeClr val="bg1"/>
                </a:solidFill>
                <a:ea typeface="微软雅黑" panose="020B0503020204020204" pitchFamily="34" charset="-122"/>
              </a:rPr>
              <a:t>15 </a:t>
            </a:r>
            <a:r>
              <a:rPr lang="zh-CN" altLang="en-US" sz="3600" dirty="0">
                <a:solidFill>
                  <a:schemeClr val="bg1"/>
                </a:solidFill>
                <a:ea typeface="微软雅黑" panose="020B0503020204020204" pitchFamily="34" charset="-122"/>
              </a:rPr>
              <a:t>他们吃完了早饭，耶稣对西门彼得说：“约翰的儿子西门（“约翰”在马太福音</a:t>
            </a:r>
            <a:r>
              <a:rPr lang="en-US" altLang="zh-CN" sz="3600" dirty="0">
                <a:solidFill>
                  <a:schemeClr val="bg1"/>
                </a:solidFill>
                <a:ea typeface="微软雅黑" panose="020B0503020204020204" pitchFamily="34" charset="-122"/>
              </a:rPr>
              <a:t>16</a:t>
            </a:r>
            <a:r>
              <a:rPr lang="zh-CN" altLang="en-US" sz="3600" dirty="0">
                <a:solidFill>
                  <a:schemeClr val="bg1"/>
                </a:solidFill>
                <a:ea typeface="微软雅黑" panose="020B0503020204020204" pitchFamily="34" charset="-122"/>
              </a:rPr>
              <a:t>章</a:t>
            </a:r>
            <a:r>
              <a:rPr lang="en-US" altLang="zh-CN" sz="3600" dirty="0">
                <a:solidFill>
                  <a:schemeClr val="bg1"/>
                </a:solidFill>
                <a:ea typeface="微软雅黑" panose="020B0503020204020204" pitchFamily="34" charset="-122"/>
              </a:rPr>
              <a:t>17</a:t>
            </a:r>
            <a:r>
              <a:rPr lang="zh-CN" altLang="en-US" sz="3600" dirty="0">
                <a:solidFill>
                  <a:schemeClr val="bg1"/>
                </a:solidFill>
                <a:ea typeface="微软雅黑" panose="020B0503020204020204" pitchFamily="34" charset="-122"/>
              </a:rPr>
              <a:t>节称“约拿”），你爱我比这些更深吗？”彼得说：“主啊，是的，你知道我爱你。”耶稣对他说：“你喂养我的小羊。” </a:t>
            </a:r>
          </a:p>
          <a:p>
            <a:pPr algn="l">
              <a:lnSpc>
                <a:spcPct val="100000"/>
              </a:lnSpc>
            </a:pPr>
            <a:r>
              <a:rPr lang="en-US" altLang="zh-CN" sz="3600" dirty="0">
                <a:solidFill>
                  <a:schemeClr val="bg1"/>
                </a:solidFill>
                <a:ea typeface="微软雅黑" panose="020B0503020204020204" pitchFamily="34" charset="-122"/>
              </a:rPr>
              <a:t>So when they had eaten breakfast, Jesus said to Simon Peter, "Simon, son of Jonah, do you love Me more than these?" He said to Him, "Yes, Lord; You know that I love You." He said to him, "Feed My lambs</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741966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约翰福音 </a:t>
            </a:r>
            <a:r>
              <a:rPr lang="en-US" altLang="zh-CN" sz="3600" u="sng" dirty="0">
                <a:solidFill>
                  <a:schemeClr val="bg1"/>
                </a:solidFill>
                <a:ea typeface="微软雅黑" panose="020B0503020204020204" pitchFamily="34" charset="-122"/>
              </a:rPr>
              <a:t>John 21:13-19】</a:t>
            </a:r>
          </a:p>
          <a:p>
            <a:pPr algn="l">
              <a:lnSpc>
                <a:spcPct val="100000"/>
              </a:lnSpc>
            </a:pPr>
            <a:r>
              <a:rPr lang="en-US" altLang="zh-CN" sz="3600" dirty="0" smtClean="0">
                <a:solidFill>
                  <a:schemeClr val="bg1"/>
                </a:solidFill>
                <a:ea typeface="微软雅黑" panose="020B0503020204020204" pitchFamily="34" charset="-122"/>
              </a:rPr>
              <a:t>16 </a:t>
            </a:r>
            <a:r>
              <a:rPr lang="zh-CN" altLang="en-US" sz="3600" dirty="0">
                <a:solidFill>
                  <a:schemeClr val="bg1"/>
                </a:solidFill>
                <a:ea typeface="微软雅黑" panose="020B0503020204020204" pitchFamily="34" charset="-122"/>
              </a:rPr>
              <a:t>耶稣第二次又对他说：“约翰的儿子西门，你爱我吗？”彼得说：“主啊，是的，你知道我爱你。”耶稣说：“你牧养我的羊。” </a:t>
            </a:r>
          </a:p>
          <a:p>
            <a:pPr algn="l">
              <a:lnSpc>
                <a:spcPct val="100000"/>
              </a:lnSpc>
            </a:pPr>
            <a:r>
              <a:rPr lang="en-US" altLang="zh-CN" sz="3600" dirty="0">
                <a:solidFill>
                  <a:schemeClr val="bg1"/>
                </a:solidFill>
                <a:ea typeface="微软雅黑" panose="020B0503020204020204" pitchFamily="34" charset="-122"/>
              </a:rPr>
              <a:t>He said to him again a second time, "Simon, son of Jonah, do you love Me?" He said to Him, "Yes, Lord; You know that I love You." He said to him, "Tend My sheep."</a:t>
            </a:r>
          </a:p>
        </p:txBody>
      </p:sp>
    </p:spTree>
    <p:extLst>
      <p:ext uri="{BB962C8B-B14F-4D97-AF65-F5344CB8AC3E}">
        <p14:creationId xmlns:p14="http://schemas.microsoft.com/office/powerpoint/2010/main" val="29040389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约翰福音 </a:t>
            </a:r>
            <a:r>
              <a:rPr lang="en-US" altLang="zh-CN" sz="3600" u="sng" dirty="0">
                <a:solidFill>
                  <a:schemeClr val="bg1"/>
                </a:solidFill>
                <a:ea typeface="微软雅黑" panose="020B0503020204020204" pitchFamily="34" charset="-122"/>
              </a:rPr>
              <a:t>John 21:13-19】</a:t>
            </a:r>
          </a:p>
          <a:p>
            <a:pPr algn="l">
              <a:lnSpc>
                <a:spcPct val="100000"/>
              </a:lnSpc>
            </a:pPr>
            <a:r>
              <a:rPr lang="en-US" altLang="zh-CN" sz="3600" dirty="0">
                <a:solidFill>
                  <a:schemeClr val="bg1"/>
                </a:solidFill>
                <a:ea typeface="微软雅黑" panose="020B0503020204020204" pitchFamily="34" charset="-122"/>
              </a:rPr>
              <a:t>17 </a:t>
            </a:r>
            <a:r>
              <a:rPr lang="zh-CN" altLang="en-US" sz="3600" dirty="0">
                <a:solidFill>
                  <a:schemeClr val="bg1"/>
                </a:solidFill>
                <a:ea typeface="微软雅黑" panose="020B0503020204020204" pitchFamily="34" charset="-122"/>
              </a:rPr>
              <a:t>第三次对他说：“约翰的儿子西门，你爱我吗？”彼得因为耶稣第三次对他说“你爱我吗”，就忧愁，对耶稣说：“主啊，你是无所不知的，你知道我爱你。”耶稣说：“你喂养我的羊。</a:t>
            </a:r>
          </a:p>
          <a:p>
            <a:pPr algn="l">
              <a:lnSpc>
                <a:spcPct val="100000"/>
              </a:lnSpc>
            </a:pPr>
            <a:r>
              <a:rPr lang="en-US" altLang="zh-CN" sz="3600" dirty="0">
                <a:solidFill>
                  <a:schemeClr val="bg1"/>
                </a:solidFill>
                <a:ea typeface="微软雅黑" panose="020B0503020204020204" pitchFamily="34" charset="-122"/>
              </a:rPr>
              <a:t>He said to him the third time, "Simon, son of Jonah, do you love Me?" Peter was grieved because He said to him the third time, "Do you love Me?" And he said to Him, "Lord, You know all things; You know that I love You." Jesus said to him, "Feed My sheep.</a:t>
            </a:r>
          </a:p>
        </p:txBody>
      </p:sp>
    </p:spTree>
    <p:extLst>
      <p:ext uri="{BB962C8B-B14F-4D97-AF65-F5344CB8AC3E}">
        <p14:creationId xmlns:p14="http://schemas.microsoft.com/office/powerpoint/2010/main" val="5989074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约翰福音 </a:t>
            </a:r>
            <a:r>
              <a:rPr lang="en-US" altLang="zh-CN" sz="3600" u="sng" dirty="0">
                <a:solidFill>
                  <a:schemeClr val="bg1"/>
                </a:solidFill>
                <a:ea typeface="微软雅黑" panose="020B0503020204020204" pitchFamily="34" charset="-122"/>
              </a:rPr>
              <a:t>John 21:13-19】</a:t>
            </a:r>
          </a:p>
          <a:p>
            <a:pPr algn="l">
              <a:lnSpc>
                <a:spcPct val="100000"/>
              </a:lnSpc>
            </a:pPr>
            <a:r>
              <a:rPr lang="en-US" altLang="zh-CN" sz="3600" dirty="0">
                <a:solidFill>
                  <a:schemeClr val="bg1"/>
                </a:solidFill>
                <a:ea typeface="微软雅黑" panose="020B0503020204020204" pitchFamily="34" charset="-122"/>
              </a:rPr>
              <a:t>18 </a:t>
            </a:r>
            <a:r>
              <a:rPr lang="zh-CN" altLang="en-US" sz="3600" dirty="0">
                <a:solidFill>
                  <a:schemeClr val="bg1"/>
                </a:solidFill>
                <a:ea typeface="微软雅黑" panose="020B0503020204020204" pitchFamily="34" charset="-122"/>
              </a:rPr>
              <a:t>我实实在在地告诉你：你年少的时候，自己束上带子，随意往来；但年老的时候，你要伸出手来，别人要把你束上，带你到不愿意去的地方。” </a:t>
            </a:r>
          </a:p>
          <a:p>
            <a:pPr algn="l">
              <a:lnSpc>
                <a:spcPct val="100000"/>
              </a:lnSpc>
            </a:pPr>
            <a:r>
              <a:rPr lang="en-US" altLang="zh-CN" sz="3600" dirty="0">
                <a:solidFill>
                  <a:schemeClr val="bg1"/>
                </a:solidFill>
                <a:ea typeface="微软雅黑" panose="020B0503020204020204" pitchFamily="34" charset="-122"/>
              </a:rPr>
              <a:t>Most assuredly, I say to you, when you were younger, you girded yourself and walked where you wished; but when you are old, you will stretch out your hands, and another will gird you and carry you where you do not wish."</a:t>
            </a:r>
          </a:p>
        </p:txBody>
      </p:sp>
    </p:spTree>
    <p:extLst>
      <p:ext uri="{BB962C8B-B14F-4D97-AF65-F5344CB8AC3E}">
        <p14:creationId xmlns:p14="http://schemas.microsoft.com/office/powerpoint/2010/main" val="40606172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约翰福音 </a:t>
            </a:r>
            <a:r>
              <a:rPr lang="en-US" altLang="zh-CN" sz="3600" u="sng" dirty="0">
                <a:solidFill>
                  <a:schemeClr val="bg1"/>
                </a:solidFill>
                <a:ea typeface="微软雅黑" panose="020B0503020204020204" pitchFamily="34" charset="-122"/>
              </a:rPr>
              <a:t>John 21:13-19】</a:t>
            </a:r>
          </a:p>
          <a:p>
            <a:pPr algn="l">
              <a:lnSpc>
                <a:spcPct val="100000"/>
              </a:lnSpc>
            </a:pPr>
            <a:r>
              <a:rPr lang="en-US" altLang="zh-CN" sz="3600" dirty="0">
                <a:solidFill>
                  <a:schemeClr val="bg1"/>
                </a:solidFill>
                <a:ea typeface="微软雅黑" panose="020B0503020204020204" pitchFamily="34" charset="-122"/>
              </a:rPr>
              <a:t>19 </a:t>
            </a:r>
            <a:r>
              <a:rPr lang="zh-CN" altLang="en-US" sz="3600" dirty="0">
                <a:solidFill>
                  <a:schemeClr val="bg1"/>
                </a:solidFill>
                <a:ea typeface="微软雅黑" panose="020B0503020204020204" pitchFamily="34" charset="-122"/>
              </a:rPr>
              <a:t>耶稣说这话，是指着彼得要怎样死，荣耀　神。说了这话，就对他说：“你跟从我吧！”</a:t>
            </a:r>
          </a:p>
          <a:p>
            <a:pPr algn="l">
              <a:lnSpc>
                <a:spcPct val="100000"/>
              </a:lnSpc>
            </a:pPr>
            <a:r>
              <a:rPr lang="en-US" altLang="zh-CN" sz="3600" dirty="0">
                <a:solidFill>
                  <a:schemeClr val="bg1"/>
                </a:solidFill>
                <a:ea typeface="微软雅黑" panose="020B0503020204020204" pitchFamily="34" charset="-122"/>
              </a:rPr>
              <a:t>This He spoke, signifying by what death he would glorify God. And when He had spoken this, He said to him, "Follow Me."</a:t>
            </a:r>
          </a:p>
        </p:txBody>
      </p:sp>
    </p:spTree>
    <p:extLst>
      <p:ext uri="{BB962C8B-B14F-4D97-AF65-F5344CB8AC3E}">
        <p14:creationId xmlns:p14="http://schemas.microsoft.com/office/powerpoint/2010/main" val="28404771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罗马书 </a:t>
            </a:r>
            <a:r>
              <a:rPr lang="en-US" altLang="zh-CN" sz="3600" u="sng" dirty="0">
                <a:solidFill>
                  <a:schemeClr val="bg1"/>
                </a:solidFill>
                <a:ea typeface="微软雅黑" panose="020B0503020204020204" pitchFamily="34" charset="-122"/>
              </a:rPr>
              <a:t>Romans 5:10】</a:t>
            </a:r>
          </a:p>
          <a:p>
            <a:pPr algn="l">
              <a:lnSpc>
                <a:spcPct val="100000"/>
              </a:lnSpc>
            </a:pPr>
            <a:r>
              <a:rPr lang="zh-CN" altLang="en-US" sz="3600" dirty="0">
                <a:solidFill>
                  <a:schemeClr val="bg1"/>
                </a:solidFill>
                <a:ea typeface="微软雅黑" panose="020B0503020204020204" pitchFamily="34" charset="-122"/>
              </a:rPr>
              <a:t>因为我们作仇敌的时候，且藉着　神儿子的死，得与　神和好；既已和好，就更要因祂的生得救了。</a:t>
            </a:r>
          </a:p>
          <a:p>
            <a:pPr algn="l">
              <a:lnSpc>
                <a:spcPct val="100000"/>
              </a:lnSpc>
            </a:pPr>
            <a:r>
              <a:rPr lang="en-US" altLang="zh-CN" sz="3600" dirty="0">
                <a:solidFill>
                  <a:schemeClr val="bg1"/>
                </a:solidFill>
                <a:ea typeface="微软雅黑" panose="020B0503020204020204" pitchFamily="34" charset="-122"/>
              </a:rPr>
              <a:t>For if when we were enemies we were reconciled to God through the death of His Son, much more, having been reconciled, we shall be saved by His life</a:t>
            </a:r>
            <a:r>
              <a:rPr lang="en-US" altLang="zh-CN" sz="3600" dirty="0" smtClean="0">
                <a:solidFill>
                  <a:schemeClr val="bg1"/>
                </a:solidFill>
                <a:ea typeface="微软雅黑" panose="020B0503020204020204" pitchFamily="34" charset="-122"/>
              </a:rPr>
              <a:t>.</a:t>
            </a:r>
            <a:endParaRPr lang="en-US" altLang="zh-CN" sz="3600"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408662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约翰一书</a:t>
            </a:r>
            <a:r>
              <a:rPr lang="en-US" altLang="zh-CN" sz="3600" u="sng" dirty="0">
                <a:solidFill>
                  <a:schemeClr val="bg1"/>
                </a:solidFill>
                <a:ea typeface="微软雅黑" panose="020B0503020204020204" pitchFamily="34" charset="-122"/>
              </a:rPr>
              <a:t>1 John 3</a:t>
            </a:r>
            <a:r>
              <a:rPr lang="zh-CN" altLang="en-US" sz="3600" u="sng" dirty="0">
                <a:solidFill>
                  <a:schemeClr val="bg1"/>
                </a:solidFill>
                <a:ea typeface="微软雅黑" panose="020B0503020204020204" pitchFamily="34" charset="-122"/>
              </a:rPr>
              <a:t>：</a:t>
            </a:r>
            <a:r>
              <a:rPr lang="en-US" altLang="zh-CN" sz="3600" u="sng" dirty="0">
                <a:solidFill>
                  <a:schemeClr val="bg1"/>
                </a:solidFill>
                <a:ea typeface="微软雅黑" panose="020B0503020204020204" pitchFamily="34" charset="-122"/>
              </a:rPr>
              <a:t>16a】</a:t>
            </a:r>
          </a:p>
          <a:p>
            <a:pPr algn="l">
              <a:lnSpc>
                <a:spcPct val="100000"/>
              </a:lnSpc>
            </a:pPr>
            <a:r>
              <a:rPr lang="zh-CN" altLang="en-US" sz="3600" dirty="0">
                <a:solidFill>
                  <a:schemeClr val="bg1"/>
                </a:solidFill>
                <a:ea typeface="微软雅黑" panose="020B0503020204020204" pitchFamily="34" charset="-122"/>
              </a:rPr>
              <a:t>主为我们舍命，我们从此就知道何为爱</a:t>
            </a:r>
            <a:r>
              <a:rPr lang="en-US" altLang="zh-CN" sz="3600" dirty="0">
                <a:solidFill>
                  <a:schemeClr val="bg1"/>
                </a:solidFill>
                <a:ea typeface="微软雅黑" panose="020B0503020204020204" pitchFamily="34" charset="-122"/>
              </a:rPr>
              <a:t>……</a:t>
            </a:r>
          </a:p>
          <a:p>
            <a:pPr algn="l">
              <a:lnSpc>
                <a:spcPct val="100000"/>
              </a:lnSpc>
            </a:pPr>
            <a:r>
              <a:rPr lang="en-US" altLang="zh-CN" sz="3600" dirty="0">
                <a:solidFill>
                  <a:schemeClr val="bg1"/>
                </a:solidFill>
                <a:ea typeface="微软雅黑" panose="020B0503020204020204" pitchFamily="34" charset="-122"/>
              </a:rPr>
              <a:t>By this we know love, because He laid down His life for us</a:t>
            </a:r>
            <a:r>
              <a:rPr lang="en-US" altLang="zh-CN" sz="3600" dirty="0" smtClean="0">
                <a:solidFill>
                  <a:schemeClr val="bg1"/>
                </a:solidFill>
                <a:ea typeface="微软雅黑" panose="020B0503020204020204" pitchFamily="34" charset="-122"/>
              </a:rPr>
              <a:t>….</a:t>
            </a:r>
          </a:p>
          <a:p>
            <a:pPr algn="l">
              <a:lnSpc>
                <a:spcPct val="100000"/>
              </a:lnSpc>
            </a:pPr>
            <a:endParaRPr lang="en-US" altLang="zh-CN" sz="3600" dirty="0">
              <a:solidFill>
                <a:schemeClr val="bg1"/>
              </a:solidFill>
              <a:ea typeface="微软雅黑" panose="020B0503020204020204" pitchFamily="34" charset="-122"/>
            </a:endParaRPr>
          </a:p>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约翰一书 </a:t>
            </a:r>
            <a:r>
              <a:rPr lang="en-US" altLang="zh-CN" sz="3600" u="sng" dirty="0">
                <a:solidFill>
                  <a:schemeClr val="bg1"/>
                </a:solidFill>
                <a:ea typeface="微软雅黑" panose="020B0503020204020204" pitchFamily="34" charset="-122"/>
              </a:rPr>
              <a:t>1 John 4:19</a:t>
            </a:r>
            <a:r>
              <a:rPr lang="en-US" altLang="zh-CN" sz="3600" u="sng" dirty="0" smtClean="0">
                <a:solidFill>
                  <a:schemeClr val="bg1"/>
                </a:solidFill>
                <a:ea typeface="微软雅黑" panose="020B0503020204020204" pitchFamily="34" charset="-122"/>
              </a:rPr>
              <a:t>】</a:t>
            </a:r>
          </a:p>
          <a:p>
            <a:pPr algn="l">
              <a:lnSpc>
                <a:spcPct val="100000"/>
              </a:lnSpc>
            </a:pPr>
            <a:r>
              <a:rPr lang="zh-CN" altLang="en-US" sz="3600" dirty="0" smtClean="0">
                <a:solidFill>
                  <a:schemeClr val="bg1"/>
                </a:solidFill>
                <a:ea typeface="微软雅黑" panose="020B0503020204020204" pitchFamily="34" charset="-122"/>
              </a:rPr>
              <a:t>我们</a:t>
            </a:r>
            <a:r>
              <a:rPr lang="zh-CN" altLang="en-US" sz="3600" dirty="0">
                <a:solidFill>
                  <a:schemeClr val="bg1"/>
                </a:solidFill>
                <a:ea typeface="微软雅黑" panose="020B0503020204020204" pitchFamily="34" charset="-122"/>
              </a:rPr>
              <a:t>爱，因为　神先爱我们。</a:t>
            </a:r>
          </a:p>
          <a:p>
            <a:pPr algn="l">
              <a:lnSpc>
                <a:spcPct val="100000"/>
              </a:lnSpc>
            </a:pPr>
            <a:r>
              <a:rPr lang="en-US" altLang="zh-CN" sz="3600" dirty="0">
                <a:solidFill>
                  <a:schemeClr val="bg1"/>
                </a:solidFill>
                <a:ea typeface="微软雅黑" panose="020B0503020204020204" pitchFamily="34" charset="-122"/>
              </a:rPr>
              <a:t>We love Him because He first loved us.</a:t>
            </a:r>
          </a:p>
        </p:txBody>
      </p:sp>
    </p:spTree>
    <p:extLst>
      <p:ext uri="{BB962C8B-B14F-4D97-AF65-F5344CB8AC3E}">
        <p14:creationId xmlns:p14="http://schemas.microsoft.com/office/powerpoint/2010/main" val="28643303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smtClean="0">
                <a:solidFill>
                  <a:schemeClr val="bg1"/>
                </a:solidFill>
                <a:ea typeface="微软雅黑" panose="020B0503020204020204" pitchFamily="34" charset="-122"/>
              </a:rPr>
              <a:t>马太福音 </a:t>
            </a:r>
            <a:r>
              <a:rPr lang="en-US" altLang="zh-CN" sz="3600" u="sng" dirty="0" smtClean="0">
                <a:solidFill>
                  <a:schemeClr val="bg1"/>
                </a:solidFill>
                <a:ea typeface="微软雅黑" panose="020B0503020204020204" pitchFamily="34" charset="-122"/>
              </a:rPr>
              <a:t>Matthew </a:t>
            </a:r>
            <a:r>
              <a:rPr lang="en-US" altLang="zh-CN" sz="3600" u="sng" dirty="0" smtClean="0">
                <a:solidFill>
                  <a:schemeClr val="bg1"/>
                </a:solidFill>
                <a:ea typeface="微软雅黑" panose="020B0503020204020204" pitchFamily="34" charset="-122"/>
              </a:rPr>
              <a:t>22:34-40】</a:t>
            </a:r>
            <a:endParaRPr lang="en-US" altLang="zh-CN" sz="3600" u="sng" dirty="0" smtClean="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38 </a:t>
            </a:r>
            <a:r>
              <a:rPr lang="zh-CN" altLang="en-US" sz="3600" dirty="0">
                <a:solidFill>
                  <a:schemeClr val="bg1"/>
                </a:solidFill>
                <a:ea typeface="微软雅黑" panose="020B0503020204020204" pitchFamily="34" charset="-122"/>
              </a:rPr>
              <a:t>这是诫命中的第一，且是最大的。</a:t>
            </a:r>
          </a:p>
          <a:p>
            <a:pPr algn="l">
              <a:lnSpc>
                <a:spcPct val="100000"/>
              </a:lnSpc>
            </a:pPr>
            <a:r>
              <a:rPr lang="en-US" altLang="zh-CN" sz="3600" dirty="0">
                <a:solidFill>
                  <a:schemeClr val="bg1"/>
                </a:solidFill>
                <a:ea typeface="微软雅黑" panose="020B0503020204020204" pitchFamily="34" charset="-122"/>
              </a:rPr>
              <a:t>This is the first and great commandment.</a:t>
            </a:r>
          </a:p>
          <a:p>
            <a:pPr algn="l">
              <a:lnSpc>
                <a:spcPct val="100000"/>
              </a:lnSpc>
            </a:pPr>
            <a:r>
              <a:rPr lang="en-US" altLang="zh-CN" sz="3600" dirty="0">
                <a:solidFill>
                  <a:schemeClr val="bg1"/>
                </a:solidFill>
                <a:ea typeface="微软雅黑" panose="020B0503020204020204" pitchFamily="34" charset="-122"/>
              </a:rPr>
              <a:t>39 </a:t>
            </a:r>
            <a:r>
              <a:rPr lang="zh-CN" altLang="en-US" sz="3600" dirty="0">
                <a:solidFill>
                  <a:schemeClr val="bg1"/>
                </a:solidFill>
                <a:ea typeface="微软雅黑" panose="020B0503020204020204" pitchFamily="34" charset="-122"/>
              </a:rPr>
              <a:t>其次也相仿，就是要爱人如己。</a:t>
            </a:r>
          </a:p>
          <a:p>
            <a:pPr algn="l">
              <a:lnSpc>
                <a:spcPct val="100000"/>
              </a:lnSpc>
            </a:pPr>
            <a:r>
              <a:rPr lang="en-US" altLang="zh-CN" sz="3600" dirty="0">
                <a:solidFill>
                  <a:schemeClr val="bg1"/>
                </a:solidFill>
                <a:ea typeface="微软雅黑" panose="020B0503020204020204" pitchFamily="34" charset="-122"/>
              </a:rPr>
              <a:t>And the second is like it: "You shall love your neighbor as yourself.'</a:t>
            </a:r>
          </a:p>
          <a:p>
            <a:pPr algn="l">
              <a:lnSpc>
                <a:spcPct val="100000"/>
              </a:lnSpc>
            </a:pPr>
            <a:r>
              <a:rPr lang="en-US" altLang="zh-CN" sz="3600" dirty="0">
                <a:solidFill>
                  <a:schemeClr val="bg1"/>
                </a:solidFill>
                <a:ea typeface="微软雅黑" panose="020B0503020204020204" pitchFamily="34" charset="-122"/>
              </a:rPr>
              <a:t>40 </a:t>
            </a:r>
            <a:r>
              <a:rPr lang="zh-CN" altLang="en-US" sz="3600" dirty="0">
                <a:solidFill>
                  <a:schemeClr val="bg1"/>
                </a:solidFill>
                <a:ea typeface="微软雅黑" panose="020B0503020204020204" pitchFamily="34" charset="-122"/>
              </a:rPr>
              <a:t>这两条诫命是律法和先知一切道理的总纲。”</a:t>
            </a:r>
          </a:p>
          <a:p>
            <a:pPr algn="l">
              <a:lnSpc>
                <a:spcPct val="100000"/>
              </a:lnSpc>
            </a:pPr>
            <a:r>
              <a:rPr lang="en-US" altLang="zh-CN" sz="3600" dirty="0">
                <a:solidFill>
                  <a:schemeClr val="bg1"/>
                </a:solidFill>
                <a:ea typeface="微软雅黑" panose="020B0503020204020204" pitchFamily="34" charset="-122"/>
              </a:rPr>
              <a:t>On these two commandments hang all the Law and the Prophets." </a:t>
            </a:r>
          </a:p>
        </p:txBody>
      </p:sp>
    </p:spTree>
    <p:extLst>
      <p:ext uri="{BB962C8B-B14F-4D97-AF65-F5344CB8AC3E}">
        <p14:creationId xmlns:p14="http://schemas.microsoft.com/office/powerpoint/2010/main" val="23569434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马太福音 </a:t>
            </a:r>
            <a:r>
              <a:rPr lang="en-US" altLang="zh-CN" sz="3600" u="sng" dirty="0">
                <a:solidFill>
                  <a:schemeClr val="bg1"/>
                </a:solidFill>
                <a:ea typeface="微软雅黑" panose="020B0503020204020204" pitchFamily="34" charset="-122"/>
              </a:rPr>
              <a:t>Matthew </a:t>
            </a:r>
            <a:r>
              <a:rPr lang="en-US" altLang="zh-CN" sz="3600" u="sng" dirty="0" smtClean="0">
                <a:solidFill>
                  <a:schemeClr val="bg1"/>
                </a:solidFill>
                <a:ea typeface="微软雅黑" panose="020B0503020204020204" pitchFamily="34" charset="-122"/>
              </a:rPr>
              <a:t>5:18-19</a:t>
            </a:r>
            <a:r>
              <a:rPr lang="en-US" altLang="zh-CN" sz="3600" u="sng"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a:p>
            <a:pPr algn="l">
              <a:lnSpc>
                <a:spcPct val="100000"/>
              </a:lnSpc>
            </a:pPr>
            <a:r>
              <a:rPr lang="en-US" altLang="zh-CN" sz="3600" dirty="0">
                <a:solidFill>
                  <a:schemeClr val="bg1"/>
                </a:solidFill>
                <a:ea typeface="微软雅黑" panose="020B0503020204020204" pitchFamily="34" charset="-122"/>
              </a:rPr>
              <a:t>18 </a:t>
            </a:r>
            <a:r>
              <a:rPr lang="zh-CN" altLang="en-US" sz="3600" dirty="0">
                <a:solidFill>
                  <a:schemeClr val="bg1"/>
                </a:solidFill>
                <a:ea typeface="微软雅黑" panose="020B0503020204020204" pitchFamily="34" charset="-122"/>
              </a:rPr>
              <a:t>我实在告诉你们，就是到天地都废去了，律法的一点一画也不能废去，都要成全。</a:t>
            </a:r>
          </a:p>
          <a:p>
            <a:pPr algn="l">
              <a:lnSpc>
                <a:spcPct val="100000"/>
              </a:lnSpc>
            </a:pPr>
            <a:r>
              <a:rPr lang="en-US" altLang="zh-CN" sz="3600" dirty="0">
                <a:solidFill>
                  <a:schemeClr val="bg1"/>
                </a:solidFill>
                <a:ea typeface="微软雅黑" panose="020B0503020204020204" pitchFamily="34" charset="-122"/>
              </a:rPr>
              <a:t>For assuredly, I say to you, till heaven and earth pass away, one jot or one tittle will by no means pass from the law till all is fulfilled</a:t>
            </a:r>
            <a:r>
              <a:rPr lang="en-US" altLang="zh-CN" sz="3600"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725658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smtClean="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马太福音 </a:t>
            </a:r>
            <a:r>
              <a:rPr lang="en-US" altLang="zh-CN" sz="3600" u="sng" dirty="0">
                <a:solidFill>
                  <a:schemeClr val="bg1"/>
                </a:solidFill>
                <a:ea typeface="微软雅黑" panose="020B0503020204020204" pitchFamily="34" charset="-122"/>
              </a:rPr>
              <a:t>Matthew </a:t>
            </a:r>
            <a:r>
              <a:rPr lang="en-US" altLang="zh-CN" sz="3600" u="sng" dirty="0" smtClean="0">
                <a:solidFill>
                  <a:schemeClr val="bg1"/>
                </a:solidFill>
                <a:ea typeface="微软雅黑" panose="020B0503020204020204" pitchFamily="34" charset="-122"/>
              </a:rPr>
              <a:t>5:18-19</a:t>
            </a:r>
            <a:r>
              <a:rPr lang="en-US" altLang="zh-CN" sz="3600" u="sng" dirty="0" smtClean="0">
                <a:solidFill>
                  <a:schemeClr val="bg1"/>
                </a:solidFill>
                <a:ea typeface="微软雅黑" panose="020B0503020204020204" pitchFamily="34" charset="-122"/>
              </a:rPr>
              <a:t>】</a:t>
            </a:r>
            <a:endParaRPr lang="en-US" altLang="zh-CN" sz="3600" dirty="0">
              <a:solidFill>
                <a:schemeClr val="bg1"/>
              </a:solidFill>
              <a:ea typeface="微软雅黑" panose="020B0503020204020204" pitchFamily="34" charset="-122"/>
            </a:endParaRPr>
          </a:p>
          <a:p>
            <a:pPr algn="l">
              <a:lnSpc>
                <a:spcPct val="100000"/>
              </a:lnSpc>
            </a:pPr>
            <a:r>
              <a:rPr lang="en-US" altLang="zh-CN" sz="3600" dirty="0" smtClean="0">
                <a:solidFill>
                  <a:schemeClr val="bg1"/>
                </a:solidFill>
                <a:ea typeface="微软雅黑" panose="020B0503020204020204" pitchFamily="34" charset="-122"/>
              </a:rPr>
              <a:t>19 </a:t>
            </a:r>
            <a:r>
              <a:rPr lang="zh-CN" altLang="en-US" sz="3600" dirty="0">
                <a:solidFill>
                  <a:schemeClr val="bg1"/>
                </a:solidFill>
                <a:ea typeface="微软雅黑" panose="020B0503020204020204" pitchFamily="34" charset="-122"/>
              </a:rPr>
              <a:t>所以，无论何人废掉这诫命中最小的一条，又教训人这样作，他在天国要称为最小的；但无论何人遵行这诫命，又教训人遵行，他在天国要称为大的。</a:t>
            </a:r>
          </a:p>
          <a:p>
            <a:pPr algn="l">
              <a:lnSpc>
                <a:spcPct val="100000"/>
              </a:lnSpc>
            </a:pPr>
            <a:r>
              <a:rPr lang="en-US" altLang="zh-CN" sz="3600" dirty="0">
                <a:solidFill>
                  <a:schemeClr val="bg1"/>
                </a:solidFill>
                <a:ea typeface="微软雅黑" panose="020B0503020204020204" pitchFamily="34" charset="-122"/>
              </a:rPr>
              <a:t>Whoever therefore breaks one of the least of these commandments, and teaches men so, shall be called least in the kingdom of heaven; but whoever does and teaches them, he shall be called great in the kingdom of heaven.</a:t>
            </a:r>
          </a:p>
        </p:txBody>
      </p:sp>
    </p:spTree>
    <p:extLst>
      <p:ext uri="{BB962C8B-B14F-4D97-AF65-F5344CB8AC3E}">
        <p14:creationId xmlns:p14="http://schemas.microsoft.com/office/powerpoint/2010/main" val="39717805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申命记 </a:t>
            </a:r>
            <a:r>
              <a:rPr lang="en-US" altLang="zh-CN" sz="3600" u="sng" dirty="0">
                <a:solidFill>
                  <a:schemeClr val="bg1"/>
                </a:solidFill>
                <a:ea typeface="微软雅黑" panose="020B0503020204020204" pitchFamily="34" charset="-122"/>
              </a:rPr>
              <a:t>Deuteronomy 6:4-5】</a:t>
            </a:r>
          </a:p>
          <a:p>
            <a:pPr algn="l">
              <a:lnSpc>
                <a:spcPct val="100000"/>
              </a:lnSpc>
            </a:pPr>
            <a:r>
              <a:rPr lang="en-US" altLang="zh-CN" sz="3600" dirty="0">
                <a:solidFill>
                  <a:schemeClr val="bg1"/>
                </a:solidFill>
                <a:ea typeface="微软雅黑" panose="020B0503020204020204" pitchFamily="34" charset="-122"/>
              </a:rPr>
              <a:t>4 “</a:t>
            </a:r>
            <a:r>
              <a:rPr lang="zh-CN" altLang="en-US" sz="3600" dirty="0">
                <a:solidFill>
                  <a:schemeClr val="bg1"/>
                </a:solidFill>
                <a:ea typeface="微软雅黑" panose="020B0503020204020204" pitchFamily="34" charset="-122"/>
              </a:rPr>
              <a:t>以色列啊，你要听！耶和华我们　神是独一的主。</a:t>
            </a:r>
          </a:p>
          <a:p>
            <a:pPr algn="l">
              <a:lnSpc>
                <a:spcPct val="100000"/>
              </a:lnSpc>
            </a:pPr>
            <a:r>
              <a:rPr lang="en-US" altLang="zh-CN" sz="3600" dirty="0">
                <a:solidFill>
                  <a:schemeClr val="bg1"/>
                </a:solidFill>
                <a:ea typeface="微软雅黑" panose="020B0503020204020204" pitchFamily="34" charset="-122"/>
              </a:rPr>
              <a:t>"Hear, O Israel: The LORD our God, the LORD is one!</a:t>
            </a:r>
          </a:p>
          <a:p>
            <a:pPr algn="l">
              <a:lnSpc>
                <a:spcPct val="100000"/>
              </a:lnSpc>
            </a:pPr>
            <a:r>
              <a:rPr lang="en-US" altLang="zh-CN" sz="3600" dirty="0">
                <a:solidFill>
                  <a:schemeClr val="bg1"/>
                </a:solidFill>
                <a:ea typeface="微软雅黑" panose="020B0503020204020204" pitchFamily="34" charset="-122"/>
              </a:rPr>
              <a:t>5 </a:t>
            </a:r>
            <a:r>
              <a:rPr lang="zh-CN" altLang="en-US" sz="3600" dirty="0">
                <a:solidFill>
                  <a:schemeClr val="bg1"/>
                </a:solidFill>
                <a:ea typeface="微软雅黑" panose="020B0503020204020204" pitchFamily="34" charset="-122"/>
              </a:rPr>
              <a:t>你要尽心、尽性、尽力爱耶和华你的　神。</a:t>
            </a:r>
          </a:p>
          <a:p>
            <a:pPr algn="l">
              <a:lnSpc>
                <a:spcPct val="100000"/>
              </a:lnSpc>
            </a:pPr>
            <a:r>
              <a:rPr lang="en-US" altLang="zh-CN" sz="3600" dirty="0">
                <a:solidFill>
                  <a:schemeClr val="bg1"/>
                </a:solidFill>
                <a:ea typeface="微软雅黑" panose="020B0503020204020204" pitchFamily="34" charset="-122"/>
              </a:rPr>
              <a:t>You shall love the LORD your God with all your heart, with all your soul, and with all your strength.</a:t>
            </a:r>
          </a:p>
        </p:txBody>
      </p:sp>
    </p:spTree>
    <p:extLst>
      <p:ext uri="{BB962C8B-B14F-4D97-AF65-F5344CB8AC3E}">
        <p14:creationId xmlns:p14="http://schemas.microsoft.com/office/powerpoint/2010/main" val="33907900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利未记</a:t>
            </a:r>
            <a:r>
              <a:rPr lang="en-US" altLang="zh-CN" sz="3600" u="sng" dirty="0">
                <a:solidFill>
                  <a:schemeClr val="bg1"/>
                </a:solidFill>
                <a:ea typeface="微软雅黑" panose="020B0503020204020204" pitchFamily="34" charset="-122"/>
              </a:rPr>
              <a:t>Leviticus 19:18</a:t>
            </a:r>
            <a:r>
              <a:rPr lang="en-US" altLang="zh-CN" sz="3600" u="sng" dirty="0" smtClean="0">
                <a:solidFill>
                  <a:schemeClr val="bg1"/>
                </a:solidFill>
                <a:ea typeface="微软雅黑" panose="020B0503020204020204" pitchFamily="34" charset="-122"/>
              </a:rPr>
              <a:t>】</a:t>
            </a:r>
          </a:p>
          <a:p>
            <a:pPr algn="l">
              <a:lnSpc>
                <a:spcPct val="100000"/>
              </a:lnSpc>
            </a:pPr>
            <a:r>
              <a:rPr lang="zh-CN" altLang="en-US" sz="3600" dirty="0" smtClean="0">
                <a:solidFill>
                  <a:schemeClr val="bg1"/>
                </a:solidFill>
                <a:ea typeface="微软雅黑" panose="020B0503020204020204" pitchFamily="34" charset="-122"/>
              </a:rPr>
              <a:t>不可</a:t>
            </a:r>
            <a:r>
              <a:rPr lang="zh-CN" altLang="en-US" sz="3600" dirty="0">
                <a:solidFill>
                  <a:schemeClr val="bg1"/>
                </a:solidFill>
                <a:ea typeface="微软雅黑" panose="020B0503020204020204" pitchFamily="34" charset="-122"/>
              </a:rPr>
              <a:t>报仇，也不可埋怨你本国的子民，却要爱人如己。我是耶和华。</a:t>
            </a:r>
          </a:p>
          <a:p>
            <a:pPr algn="l">
              <a:lnSpc>
                <a:spcPct val="100000"/>
              </a:lnSpc>
            </a:pPr>
            <a:r>
              <a:rPr lang="en-US" altLang="zh-CN" sz="3600" dirty="0">
                <a:solidFill>
                  <a:schemeClr val="bg1"/>
                </a:solidFill>
                <a:ea typeface="微软雅黑" panose="020B0503020204020204" pitchFamily="34" charset="-122"/>
              </a:rPr>
              <a:t>You shall not take vengeance, nor bear any grudge against the children of your people, but you shall love your neighbor as yourself: I am the LORD.</a:t>
            </a:r>
          </a:p>
        </p:txBody>
      </p:sp>
    </p:spTree>
    <p:extLst>
      <p:ext uri="{BB962C8B-B14F-4D97-AF65-F5344CB8AC3E}">
        <p14:creationId xmlns:p14="http://schemas.microsoft.com/office/powerpoint/2010/main" val="27267784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创世纪 </a:t>
            </a:r>
            <a:r>
              <a:rPr lang="en-US" altLang="zh-CN" sz="3600" u="sng" dirty="0">
                <a:solidFill>
                  <a:schemeClr val="bg1"/>
                </a:solidFill>
                <a:ea typeface="微软雅黑" panose="020B0503020204020204" pitchFamily="34" charset="-122"/>
              </a:rPr>
              <a:t>Genesis 9:6】</a:t>
            </a:r>
          </a:p>
          <a:p>
            <a:pPr algn="l">
              <a:lnSpc>
                <a:spcPct val="100000"/>
              </a:lnSpc>
            </a:pPr>
            <a:r>
              <a:rPr lang="zh-CN" altLang="en-US" sz="3600" dirty="0">
                <a:solidFill>
                  <a:schemeClr val="bg1"/>
                </a:solidFill>
                <a:ea typeface="微软雅黑" panose="020B0503020204020204" pitchFamily="34" charset="-122"/>
              </a:rPr>
              <a:t>凡流人血的，他的血也必被人所流，因为　神造人，是照自己的形像造的。</a:t>
            </a:r>
          </a:p>
          <a:p>
            <a:pPr algn="l">
              <a:lnSpc>
                <a:spcPct val="100000"/>
              </a:lnSpc>
            </a:pPr>
            <a:r>
              <a:rPr lang="en-US" altLang="zh-CN" sz="3600" dirty="0">
                <a:solidFill>
                  <a:schemeClr val="bg1"/>
                </a:solidFill>
                <a:ea typeface="微软雅黑" panose="020B0503020204020204" pitchFamily="34" charset="-122"/>
              </a:rPr>
              <a:t>"Whoever sheds man's blood, By man his blood shall be shed; For in the image of God He made man.</a:t>
            </a:r>
          </a:p>
        </p:txBody>
      </p:sp>
    </p:spTree>
    <p:extLst>
      <p:ext uri="{BB962C8B-B14F-4D97-AF65-F5344CB8AC3E}">
        <p14:creationId xmlns:p14="http://schemas.microsoft.com/office/powerpoint/2010/main" val="18782243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bg2">
              <a:lumMod val="25000"/>
            </a:schemeClr>
          </a:solidFill>
        </p:spPr>
        <p:txBody>
          <a:bodyPr>
            <a:noAutofit/>
          </a:bodyPr>
          <a:lstStyle/>
          <a:p>
            <a:pPr algn="l">
              <a:lnSpc>
                <a:spcPct val="100000"/>
              </a:lnSpc>
            </a:pPr>
            <a:r>
              <a:rPr lang="en-US" altLang="zh-CN" sz="3600" u="sng" dirty="0">
                <a:solidFill>
                  <a:schemeClr val="bg1"/>
                </a:solidFill>
                <a:ea typeface="微软雅黑" panose="020B0503020204020204" pitchFamily="34" charset="-122"/>
              </a:rPr>
              <a:t>【</a:t>
            </a:r>
            <a:r>
              <a:rPr lang="zh-CN" altLang="en-US" sz="3600" u="sng" dirty="0">
                <a:solidFill>
                  <a:schemeClr val="bg1"/>
                </a:solidFill>
                <a:ea typeface="微软雅黑" panose="020B0503020204020204" pitchFamily="34" charset="-122"/>
              </a:rPr>
              <a:t>路加福音 </a:t>
            </a:r>
            <a:r>
              <a:rPr lang="en-US" altLang="zh-CN" sz="3600" u="sng" dirty="0">
                <a:solidFill>
                  <a:schemeClr val="bg1"/>
                </a:solidFill>
                <a:ea typeface="微软雅黑" panose="020B0503020204020204" pitchFamily="34" charset="-122"/>
              </a:rPr>
              <a:t>Luke 14:25</a:t>
            </a:r>
            <a:r>
              <a:rPr lang="zh-CN" altLang="en-US" sz="3600" u="sng" dirty="0">
                <a:solidFill>
                  <a:schemeClr val="bg1"/>
                </a:solidFill>
                <a:ea typeface="微软雅黑" panose="020B0503020204020204" pitchFamily="34" charset="-122"/>
              </a:rPr>
              <a:t>，</a:t>
            </a:r>
            <a:r>
              <a:rPr lang="en-US" altLang="zh-CN" sz="3600" u="sng" dirty="0">
                <a:solidFill>
                  <a:schemeClr val="bg1"/>
                </a:solidFill>
                <a:ea typeface="微软雅黑" panose="020B0503020204020204" pitchFamily="34" charset="-122"/>
              </a:rPr>
              <a:t>26</a:t>
            </a:r>
            <a:r>
              <a:rPr lang="zh-CN" altLang="en-US" sz="3600" u="sng" dirty="0">
                <a:solidFill>
                  <a:schemeClr val="bg1"/>
                </a:solidFill>
                <a:ea typeface="微软雅黑" panose="020B0503020204020204" pitchFamily="34" charset="-122"/>
              </a:rPr>
              <a:t>，</a:t>
            </a:r>
            <a:r>
              <a:rPr lang="en-US" altLang="zh-CN" sz="3600" u="sng" dirty="0">
                <a:solidFill>
                  <a:schemeClr val="bg1"/>
                </a:solidFill>
                <a:ea typeface="微软雅黑" panose="020B0503020204020204" pitchFamily="34" charset="-122"/>
              </a:rPr>
              <a:t>33】</a:t>
            </a:r>
          </a:p>
          <a:p>
            <a:pPr algn="l">
              <a:lnSpc>
                <a:spcPct val="100000"/>
              </a:lnSpc>
            </a:pPr>
            <a:r>
              <a:rPr lang="en-US" altLang="zh-CN" sz="3600" dirty="0">
                <a:solidFill>
                  <a:schemeClr val="bg1"/>
                </a:solidFill>
                <a:ea typeface="微软雅黑" panose="020B0503020204020204" pitchFamily="34" charset="-122"/>
              </a:rPr>
              <a:t>25 </a:t>
            </a:r>
            <a:r>
              <a:rPr lang="zh-CN" altLang="en-US" sz="3600" dirty="0">
                <a:solidFill>
                  <a:schemeClr val="bg1"/>
                </a:solidFill>
                <a:ea typeface="微软雅黑" panose="020B0503020204020204" pitchFamily="34" charset="-122"/>
              </a:rPr>
              <a:t>有极多的人和耶稣同行。祂转过来对他们说</a:t>
            </a:r>
            <a:r>
              <a:rPr lang="zh-CN" altLang="en-US" sz="3600" dirty="0" smtClean="0">
                <a:solidFill>
                  <a:schemeClr val="bg1"/>
                </a:solidFill>
                <a:ea typeface="微软雅黑" panose="020B0503020204020204" pitchFamily="34" charset="-122"/>
              </a:rPr>
              <a:t>： </a:t>
            </a:r>
            <a:r>
              <a:rPr lang="en-US" altLang="zh-CN" sz="3400" dirty="0" smtClean="0">
                <a:solidFill>
                  <a:schemeClr val="bg1"/>
                </a:solidFill>
                <a:ea typeface="微软雅黑" panose="020B0503020204020204" pitchFamily="34" charset="-122"/>
              </a:rPr>
              <a:t>Now </a:t>
            </a:r>
            <a:r>
              <a:rPr lang="en-US" altLang="zh-CN" sz="3400" dirty="0">
                <a:solidFill>
                  <a:schemeClr val="bg1"/>
                </a:solidFill>
                <a:ea typeface="微软雅黑" panose="020B0503020204020204" pitchFamily="34" charset="-122"/>
              </a:rPr>
              <a:t>great multitudes went with Him. And He turned and said to them,</a:t>
            </a:r>
          </a:p>
          <a:p>
            <a:pPr algn="l">
              <a:lnSpc>
                <a:spcPct val="100000"/>
              </a:lnSpc>
            </a:pPr>
            <a:r>
              <a:rPr lang="en-US" altLang="zh-CN" sz="3600" dirty="0">
                <a:solidFill>
                  <a:schemeClr val="bg1"/>
                </a:solidFill>
                <a:ea typeface="微软雅黑" panose="020B0503020204020204" pitchFamily="34" charset="-122"/>
              </a:rPr>
              <a:t>26 “</a:t>
            </a:r>
            <a:r>
              <a:rPr lang="zh-CN" altLang="en-US" sz="3600" dirty="0">
                <a:solidFill>
                  <a:schemeClr val="bg1"/>
                </a:solidFill>
                <a:ea typeface="微软雅黑" panose="020B0503020204020204" pitchFamily="34" charset="-122"/>
              </a:rPr>
              <a:t>人到我这里来，若不爱我胜过爱自己的父母、妻子、儿女、弟兄、姐妹和自己的性命，就不能作我的门徒（“爱我胜过爱”原文作“恨”）</a:t>
            </a:r>
            <a:r>
              <a:rPr lang="zh-CN" altLang="en-US" sz="3600" dirty="0" smtClean="0">
                <a:solidFill>
                  <a:schemeClr val="bg1"/>
                </a:solidFill>
                <a:ea typeface="微软雅黑" panose="020B0503020204020204" pitchFamily="34" charset="-122"/>
              </a:rPr>
              <a:t>； </a:t>
            </a:r>
            <a:endParaRPr lang="en-US" altLang="zh-CN" sz="3400" dirty="0" smtClean="0">
              <a:solidFill>
                <a:schemeClr val="bg1"/>
              </a:solidFill>
              <a:ea typeface="微软雅黑" panose="020B0503020204020204" pitchFamily="34" charset="-122"/>
            </a:endParaRPr>
          </a:p>
          <a:p>
            <a:pPr algn="l">
              <a:lnSpc>
                <a:spcPct val="100000"/>
              </a:lnSpc>
            </a:pPr>
            <a:r>
              <a:rPr lang="en-US" altLang="zh-CN" sz="3400" dirty="0" smtClean="0">
                <a:solidFill>
                  <a:schemeClr val="bg1"/>
                </a:solidFill>
                <a:ea typeface="微软雅黑" panose="020B0503020204020204" pitchFamily="34" charset="-122"/>
              </a:rPr>
              <a:t>"</a:t>
            </a:r>
            <a:r>
              <a:rPr lang="en-US" altLang="zh-CN" sz="3400" dirty="0">
                <a:solidFill>
                  <a:schemeClr val="bg1"/>
                </a:solidFill>
                <a:ea typeface="微软雅黑" panose="020B0503020204020204" pitchFamily="34" charset="-122"/>
              </a:rPr>
              <a:t>If anyone comes to Me and does not hate his father and mother, wife and children, brothers and sisters, yes, and his own life also, he cannot be My disciple</a:t>
            </a:r>
            <a:r>
              <a:rPr lang="en-US" altLang="zh-CN" sz="3400" dirty="0" smtClean="0">
                <a:solidFill>
                  <a:schemeClr val="bg1"/>
                </a:solidFill>
                <a:ea typeface="微软雅黑" panose="020B0503020204020204" pitchFamily="34" charset="-122"/>
              </a:rPr>
              <a:t>.</a:t>
            </a:r>
            <a:endParaRPr lang="en-US" altLang="zh-CN" sz="34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882233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799</TotalTime>
  <Words>2020</Words>
  <Application>Microsoft Office PowerPoint</Application>
  <PresentationFormat>全屏显示(4:3)</PresentationFormat>
  <Paragraphs>103</Paragraphs>
  <Slides>26</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26</vt:i4>
      </vt:variant>
    </vt:vector>
  </HeadingPairs>
  <TitlesOfParts>
    <vt:vector size="32"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172</cp:revision>
  <dcterms:created xsi:type="dcterms:W3CDTF">2018-02-16T18:09:56Z</dcterms:created>
  <dcterms:modified xsi:type="dcterms:W3CDTF">2019-02-02T22:43:28Z</dcterms:modified>
</cp:coreProperties>
</file>