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837" r:id="rId3"/>
    <p:sldId id="1838" r:id="rId4"/>
    <p:sldId id="1843" r:id="rId5"/>
    <p:sldId id="1854" r:id="rId6"/>
    <p:sldId id="1839" r:id="rId7"/>
    <p:sldId id="1844" r:id="rId8"/>
    <p:sldId id="1845" r:id="rId9"/>
    <p:sldId id="1848" r:id="rId10"/>
    <p:sldId id="1846" r:id="rId11"/>
    <p:sldId id="1847" r:id="rId12"/>
    <p:sldId id="1840" r:id="rId13"/>
    <p:sldId id="1841" r:id="rId14"/>
    <p:sldId id="1842" r:id="rId15"/>
    <p:sldId id="1849" r:id="rId16"/>
    <p:sldId id="1850" r:id="rId17"/>
    <p:sldId id="1851" r:id="rId18"/>
    <p:sldId id="1852" r:id="rId19"/>
    <p:sldId id="1853" r:id="rId20"/>
    <p:sldId id="1825" r:id="rId21"/>
    <p:sldId id="1797" r:id="rId22"/>
    <p:sldId id="1826"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2019/12/7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9:51-56】</a:t>
            </a:r>
          </a:p>
          <a:p>
            <a:pPr algn="l">
              <a:lnSpc>
                <a:spcPct val="114000"/>
              </a:lnSpc>
            </a:pPr>
            <a:r>
              <a:rPr lang="en-US" altLang="zh-CN" sz="3600" b="1" dirty="0">
                <a:solidFill>
                  <a:schemeClr val="bg1"/>
                </a:solidFill>
                <a:ea typeface="微软雅黑" panose="020B0503020204020204" pitchFamily="34" charset="-122"/>
              </a:rPr>
              <a:t>51 </a:t>
            </a:r>
            <a:r>
              <a:rPr lang="zh-CN" altLang="en-US" sz="3600" b="1" dirty="0">
                <a:solidFill>
                  <a:schemeClr val="bg1"/>
                </a:solidFill>
                <a:ea typeface="微软雅黑" panose="020B0503020204020204" pitchFamily="34" charset="-122"/>
              </a:rPr>
              <a:t>耶稣被接上升的日子将到，祂就定意向耶路撒冷去，</a:t>
            </a:r>
          </a:p>
          <a:p>
            <a:pPr algn="l">
              <a:lnSpc>
                <a:spcPct val="100000"/>
              </a:lnSpc>
            </a:pPr>
            <a:r>
              <a:rPr lang="en-US" altLang="zh-CN" sz="3600" b="1" dirty="0">
                <a:solidFill>
                  <a:schemeClr val="bg1"/>
                </a:solidFill>
                <a:ea typeface="微软雅黑" panose="020B0503020204020204" pitchFamily="34" charset="-122"/>
              </a:rPr>
              <a:t>Now it came to pass, when the time had come for Him to be received up, that He steadfastly set His face to go to Jerusalem,</a:t>
            </a:r>
          </a:p>
          <a:p>
            <a:pPr algn="l">
              <a:lnSpc>
                <a:spcPct val="114000"/>
              </a:lnSpc>
            </a:pPr>
            <a:r>
              <a:rPr lang="en-US" altLang="zh-CN" sz="3600" b="1" dirty="0">
                <a:solidFill>
                  <a:schemeClr val="bg1"/>
                </a:solidFill>
                <a:ea typeface="微软雅黑" panose="020B0503020204020204" pitchFamily="34" charset="-122"/>
              </a:rPr>
              <a:t>52 </a:t>
            </a:r>
            <a:r>
              <a:rPr lang="zh-CN" altLang="en-US" sz="3600" b="1" dirty="0">
                <a:solidFill>
                  <a:schemeClr val="bg1"/>
                </a:solidFill>
                <a:ea typeface="微软雅黑" panose="020B0503020204020204" pitchFamily="34" charset="-122"/>
              </a:rPr>
              <a:t>便打发使者在祂前头走。他们到了撒玛利亚的一个村庄，要为祂预备。</a:t>
            </a:r>
          </a:p>
          <a:p>
            <a:pPr algn="l">
              <a:lnSpc>
                <a:spcPct val="100000"/>
              </a:lnSpc>
            </a:pPr>
            <a:r>
              <a:rPr lang="en-US" altLang="zh-CN" sz="3600" b="1" dirty="0">
                <a:solidFill>
                  <a:schemeClr val="bg1"/>
                </a:solidFill>
                <a:ea typeface="微软雅黑" panose="020B0503020204020204" pitchFamily="34" charset="-122"/>
              </a:rPr>
              <a:t>and sent messengers before His face. And as they went, they entered a village of the Samaritans, to prepare for Him.</a:t>
            </a: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5:38-39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43-48】</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你们若单请你弟兄的安，比人有什么长处呢？就是外邦人不也是这样行吗？</a:t>
            </a:r>
          </a:p>
          <a:p>
            <a:pPr algn="l">
              <a:lnSpc>
                <a:spcPct val="114000"/>
              </a:lnSpc>
            </a:pPr>
            <a:r>
              <a:rPr lang="en-US" altLang="zh-CN" sz="3600" b="1" dirty="0">
                <a:solidFill>
                  <a:schemeClr val="bg1"/>
                </a:solidFill>
                <a:ea typeface="微软雅黑" panose="020B0503020204020204" pitchFamily="34" charset="-122"/>
              </a:rPr>
              <a:t>And if you greet your brethren only, what do you do more than others? Do not even the tax collectors do so?</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所以你们要完全，像你们的天父完全一样。”</a:t>
            </a:r>
          </a:p>
          <a:p>
            <a:pPr algn="l">
              <a:lnSpc>
                <a:spcPct val="114000"/>
              </a:lnSpc>
            </a:pPr>
            <a:r>
              <a:rPr lang="en-US" altLang="zh-CN" sz="3600" b="1" dirty="0">
                <a:solidFill>
                  <a:schemeClr val="bg1"/>
                </a:solidFill>
                <a:ea typeface="微软雅黑" panose="020B0503020204020204" pitchFamily="34" charset="-122"/>
              </a:rPr>
              <a:t>Therefore you shall be perfect, just as your Father in heaven is perfect.</a:t>
            </a:r>
          </a:p>
        </p:txBody>
      </p:sp>
    </p:spTree>
    <p:extLst>
      <p:ext uri="{BB962C8B-B14F-4D97-AF65-F5344CB8AC3E}">
        <p14:creationId xmlns:p14="http://schemas.microsoft.com/office/powerpoint/2010/main" val="4186866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9:55】</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55 </a:t>
            </a:r>
            <a:r>
              <a:rPr lang="zh-CN" altLang="en-US" sz="3600" b="1" dirty="0">
                <a:solidFill>
                  <a:schemeClr val="bg1"/>
                </a:solidFill>
                <a:ea typeface="微软雅黑" panose="020B0503020204020204" pitchFamily="34" charset="-122"/>
              </a:rPr>
              <a:t>耶稣转身责备两个门徒，说：“你们的心如何，你们并不知道。</a:t>
            </a:r>
          </a:p>
          <a:p>
            <a:pPr algn="l">
              <a:lnSpc>
                <a:spcPct val="114000"/>
              </a:lnSpc>
            </a:pPr>
            <a:r>
              <a:rPr lang="en-US" altLang="zh-CN" sz="3600" b="1" dirty="0">
                <a:solidFill>
                  <a:schemeClr val="bg1"/>
                </a:solidFill>
                <a:ea typeface="微软雅黑" panose="020B0503020204020204" pitchFamily="34" charset="-122"/>
              </a:rPr>
              <a:t>But He turned and rebuked them, and said, “You do not know what manner of spirit you are of.</a:t>
            </a:r>
          </a:p>
        </p:txBody>
      </p:sp>
    </p:spTree>
    <p:extLst>
      <p:ext uri="{BB962C8B-B14F-4D97-AF65-F5344CB8AC3E}">
        <p14:creationId xmlns:p14="http://schemas.microsoft.com/office/powerpoint/2010/main" val="1144116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zh-CN" altLang="en-US"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16:2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人</a:t>
            </a:r>
            <a:r>
              <a:rPr lang="zh-CN" altLang="en-US" sz="3600" b="1" dirty="0">
                <a:solidFill>
                  <a:schemeClr val="bg1"/>
                </a:solidFill>
                <a:ea typeface="微软雅黑" panose="020B0503020204020204" pitchFamily="34" charset="-122"/>
              </a:rPr>
              <a:t>一切所行的，在自己眼中看为清洁，惟有耶和华衡量人心。</a:t>
            </a:r>
          </a:p>
          <a:p>
            <a:pPr algn="l">
              <a:lnSpc>
                <a:spcPct val="114000"/>
              </a:lnSpc>
            </a:pPr>
            <a:r>
              <a:rPr lang="en-US" altLang="zh-CN" sz="3600" b="1" dirty="0">
                <a:solidFill>
                  <a:schemeClr val="bg1"/>
                </a:solidFill>
                <a:ea typeface="微软雅黑" panose="020B0503020204020204" pitchFamily="34" charset="-122"/>
              </a:rPr>
              <a:t>All the ways of a man are pure in his own eyes, But the Lord weighs the spirits.</a:t>
            </a:r>
          </a:p>
        </p:txBody>
      </p:sp>
    </p:spTree>
    <p:extLst>
      <p:ext uri="{BB962C8B-B14F-4D97-AF65-F5344CB8AC3E}">
        <p14:creationId xmlns:p14="http://schemas.microsoft.com/office/powerpoint/2010/main" val="3181091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14:2-3】</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耶和华从天上垂看世人，要看有明白的没有，有寻求　神的没有。</a:t>
            </a:r>
          </a:p>
          <a:p>
            <a:pPr algn="l">
              <a:lnSpc>
                <a:spcPct val="100000"/>
              </a:lnSpc>
            </a:pPr>
            <a:r>
              <a:rPr lang="en-US" altLang="zh-CN" sz="3600" b="1" dirty="0">
                <a:solidFill>
                  <a:schemeClr val="bg1"/>
                </a:solidFill>
                <a:ea typeface="微软雅黑" panose="020B0503020204020204" pitchFamily="34" charset="-122"/>
              </a:rPr>
              <a:t>The Lord looks down from heaven upon the children of men, To see if there are any who understand, who seek God.</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他们都偏离正路，一同变为污秽；并没有行善的，连一个也没有。</a:t>
            </a:r>
          </a:p>
          <a:p>
            <a:pPr algn="l">
              <a:lnSpc>
                <a:spcPct val="100000"/>
              </a:lnSpc>
            </a:pPr>
            <a:r>
              <a:rPr lang="en-US" altLang="zh-CN" sz="3600" b="1" dirty="0">
                <a:solidFill>
                  <a:schemeClr val="bg1"/>
                </a:solidFill>
                <a:ea typeface="微软雅黑" panose="020B0503020204020204" pitchFamily="34" charset="-122"/>
              </a:rPr>
              <a:t>They have all turned aside, They have together become corrupt; There is none who does good, No, not one.</a:t>
            </a:r>
          </a:p>
        </p:txBody>
      </p:sp>
    </p:spTree>
    <p:extLst>
      <p:ext uri="{BB962C8B-B14F-4D97-AF65-F5344CB8AC3E}">
        <p14:creationId xmlns:p14="http://schemas.microsoft.com/office/powerpoint/2010/main" val="36417715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3:9-12】</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这却怎么样呢？我们比他们强吗？决不是的！因我们已经证明：犹太人和希腊人都在罪恶之下</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What </a:t>
            </a:r>
            <a:r>
              <a:rPr lang="en-US" altLang="zh-CN" sz="3600" b="1" dirty="0">
                <a:solidFill>
                  <a:schemeClr val="bg1"/>
                </a:solidFill>
                <a:ea typeface="微软雅黑" panose="020B0503020204020204" pitchFamily="34" charset="-122"/>
              </a:rPr>
              <a:t>then? Are we better than they? Not at all. For we have previously charged both Jews and Greeks that they are all under sin.</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就如经上所记：“没有义人，连一个也没有；</a:t>
            </a:r>
            <a:r>
              <a:rPr lang="en-US" altLang="zh-CN" sz="3600" b="1" dirty="0">
                <a:solidFill>
                  <a:schemeClr val="bg1"/>
                </a:solidFill>
                <a:ea typeface="微软雅黑" panose="020B0503020204020204" pitchFamily="34" charset="-122"/>
              </a:rPr>
              <a:t>As it is written</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There is none righteous, no, not one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28922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3:9-12】</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没有明白的，没有寻求　神的</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There </a:t>
            </a:r>
            <a:r>
              <a:rPr lang="en-US" altLang="zh-CN" sz="3600" b="1" dirty="0">
                <a:solidFill>
                  <a:schemeClr val="bg1"/>
                </a:solidFill>
                <a:ea typeface="微软雅黑" panose="020B0503020204020204" pitchFamily="34" charset="-122"/>
              </a:rPr>
              <a:t>is none who understands; There is none who seeks after God.</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都是偏离正路，一同变为无用。没有行善的，连一个也没有。</a:t>
            </a:r>
          </a:p>
          <a:p>
            <a:pPr algn="l">
              <a:lnSpc>
                <a:spcPct val="114000"/>
              </a:lnSpc>
            </a:pPr>
            <a:r>
              <a:rPr lang="en-US" altLang="zh-CN" sz="3600" b="1" dirty="0">
                <a:solidFill>
                  <a:schemeClr val="bg1"/>
                </a:solidFill>
                <a:ea typeface="微软雅黑" panose="020B0503020204020204" pitchFamily="34" charset="-122"/>
              </a:rPr>
              <a:t>They have all turned aside; They have together become unprofitable; There is none who does good, no, not one.”</a:t>
            </a:r>
          </a:p>
        </p:txBody>
      </p:sp>
    </p:spTree>
    <p:extLst>
      <p:ext uri="{BB962C8B-B14F-4D97-AF65-F5344CB8AC3E}">
        <p14:creationId xmlns:p14="http://schemas.microsoft.com/office/powerpoint/2010/main" val="42091329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1:13-17】</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我从前是亵渎　神的，逼迫人的，侮慢人的，然而我还蒙了怜悯，因我是不信、不明白的时候而作的。</a:t>
            </a:r>
          </a:p>
          <a:p>
            <a:pPr algn="l">
              <a:lnSpc>
                <a:spcPct val="114000"/>
              </a:lnSpc>
            </a:pPr>
            <a:r>
              <a:rPr lang="en-US" altLang="zh-CN" sz="3600" b="1" dirty="0">
                <a:solidFill>
                  <a:schemeClr val="bg1"/>
                </a:solidFill>
                <a:ea typeface="微软雅黑" panose="020B0503020204020204" pitchFamily="34" charset="-122"/>
              </a:rPr>
              <a:t>although I was formerly a blasphemer, a persecutor, and an insolent man; but I obtained mercy because I did it ignorantly in unbelief</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345744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1:13-17】</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并且我主的恩是格外丰盛，使我在基督耶稣里有信心和爱心。</a:t>
            </a:r>
          </a:p>
          <a:p>
            <a:pPr algn="l">
              <a:lnSpc>
                <a:spcPct val="114000"/>
              </a:lnSpc>
            </a:pPr>
            <a:r>
              <a:rPr lang="en-US" altLang="zh-CN" sz="3600" b="1" dirty="0">
                <a:solidFill>
                  <a:schemeClr val="bg1"/>
                </a:solidFill>
                <a:ea typeface="微软雅黑" panose="020B0503020204020204" pitchFamily="34" charset="-122"/>
              </a:rPr>
              <a:t>And the grace of our Lord was exceedingly abundant, with faith and love which are in Christ Jesus</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919368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1:13-17】</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基督耶稣降世，为要拯救罪人。”这话是可信的，是十分可佩服的。在罪人中我是个罪魁。</a:t>
            </a:r>
          </a:p>
          <a:p>
            <a:pPr algn="l">
              <a:lnSpc>
                <a:spcPct val="114000"/>
              </a:lnSpc>
            </a:pPr>
            <a:r>
              <a:rPr lang="en-US" altLang="zh-CN" sz="3600" b="1" dirty="0">
                <a:solidFill>
                  <a:schemeClr val="bg1"/>
                </a:solidFill>
                <a:ea typeface="微软雅黑" panose="020B0503020204020204" pitchFamily="34" charset="-122"/>
              </a:rPr>
              <a:t>This is a faithful saying and worthy of all acceptance, that Christ Jesus came into the world to save sinners, of whom I am chief.</a:t>
            </a:r>
          </a:p>
        </p:txBody>
      </p:sp>
    </p:spTree>
    <p:extLst>
      <p:ext uri="{BB962C8B-B14F-4D97-AF65-F5344CB8AC3E}">
        <p14:creationId xmlns:p14="http://schemas.microsoft.com/office/powerpoint/2010/main" val="40658353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1:13-17】</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然而我蒙了怜悯，是因耶稣基督要在我这罪魁身上显明他一切的忍耐，给后</a:t>
            </a:r>
            <a:r>
              <a:rPr lang="zh-CN" altLang="en-US" sz="3600" b="1" dirty="0" smtClean="0">
                <a:solidFill>
                  <a:schemeClr val="bg1"/>
                </a:solidFill>
                <a:ea typeface="微软雅黑" panose="020B0503020204020204" pitchFamily="34" charset="-122"/>
              </a:rPr>
              <a:t>来信祂得</a:t>
            </a:r>
            <a:r>
              <a:rPr lang="zh-CN" altLang="en-US" sz="3600" b="1" dirty="0">
                <a:solidFill>
                  <a:schemeClr val="bg1"/>
                </a:solidFill>
                <a:ea typeface="微软雅黑" panose="020B0503020204020204" pitchFamily="34" charset="-122"/>
              </a:rPr>
              <a:t>永生的人作榜样。</a:t>
            </a:r>
          </a:p>
          <a:p>
            <a:pPr algn="l">
              <a:lnSpc>
                <a:spcPct val="114000"/>
              </a:lnSpc>
            </a:pPr>
            <a:r>
              <a:rPr lang="en-US" altLang="zh-CN" sz="3600" b="1" dirty="0">
                <a:solidFill>
                  <a:schemeClr val="bg1"/>
                </a:solidFill>
                <a:ea typeface="微软雅黑" panose="020B0503020204020204" pitchFamily="34" charset="-122"/>
              </a:rPr>
              <a:t>However, for this reason I obtained mercy, that in me first Jesus Christ might show all longsuffering, as a pattern to those who are going to believe on Him for everlasting life.</a:t>
            </a:r>
          </a:p>
        </p:txBody>
      </p:sp>
    </p:spTree>
    <p:extLst>
      <p:ext uri="{BB962C8B-B14F-4D97-AF65-F5344CB8AC3E}">
        <p14:creationId xmlns:p14="http://schemas.microsoft.com/office/powerpoint/2010/main" val="2625761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9:51-56】</a:t>
            </a:r>
          </a:p>
          <a:p>
            <a:pPr algn="l">
              <a:lnSpc>
                <a:spcPct val="114000"/>
              </a:lnSpc>
            </a:pPr>
            <a:r>
              <a:rPr lang="en-US" altLang="zh-CN" sz="3600" b="1" dirty="0">
                <a:solidFill>
                  <a:schemeClr val="bg1"/>
                </a:solidFill>
                <a:ea typeface="微软雅黑" panose="020B0503020204020204" pitchFamily="34" charset="-122"/>
              </a:rPr>
              <a:t>53 </a:t>
            </a:r>
            <a:r>
              <a:rPr lang="zh-CN" altLang="en-US" sz="3600" b="1" dirty="0">
                <a:solidFill>
                  <a:schemeClr val="bg1"/>
                </a:solidFill>
                <a:ea typeface="微软雅黑" panose="020B0503020204020204" pitchFamily="34" charset="-122"/>
              </a:rPr>
              <a:t>那里的人不接待祂，因祂面向耶路撒冷去。</a:t>
            </a:r>
          </a:p>
          <a:p>
            <a:pPr algn="l"/>
            <a:r>
              <a:rPr lang="en-US" altLang="zh-CN" sz="3200" b="1" dirty="0">
                <a:solidFill>
                  <a:schemeClr val="bg1"/>
                </a:solidFill>
                <a:ea typeface="微软雅黑" panose="020B0503020204020204" pitchFamily="34" charset="-122"/>
              </a:rPr>
              <a:t>But they did not receive Him, because His face was set for the journey to Jerusalem.</a:t>
            </a:r>
          </a:p>
          <a:p>
            <a:pPr algn="l">
              <a:lnSpc>
                <a:spcPct val="114000"/>
              </a:lnSpc>
            </a:pPr>
            <a:r>
              <a:rPr lang="en-US" altLang="zh-CN" sz="3600" b="1" dirty="0">
                <a:solidFill>
                  <a:schemeClr val="bg1"/>
                </a:solidFill>
                <a:ea typeface="微软雅黑" panose="020B0503020204020204" pitchFamily="34" charset="-122"/>
              </a:rPr>
              <a:t>54 </a:t>
            </a:r>
            <a:r>
              <a:rPr lang="zh-CN" altLang="en-US" sz="3600" b="1" dirty="0">
                <a:solidFill>
                  <a:schemeClr val="bg1"/>
                </a:solidFill>
                <a:ea typeface="微软雅黑" panose="020B0503020204020204" pitchFamily="34" charset="-122"/>
              </a:rPr>
              <a:t>祂的门徒雅各、约翰看见了，就说：“主啊，你要我们吩咐火从天上降下来烧灭他们，像以利亚所作的吗（有古卷无“像以利亚所作的”数字）？” </a:t>
            </a:r>
          </a:p>
          <a:p>
            <a:pPr algn="l"/>
            <a:r>
              <a:rPr lang="en-US" altLang="zh-CN" sz="3200" b="1" dirty="0">
                <a:solidFill>
                  <a:schemeClr val="bg1"/>
                </a:solidFill>
                <a:ea typeface="微软雅黑" panose="020B0503020204020204" pitchFamily="34" charset="-122"/>
              </a:rPr>
              <a:t>And when His disciples James and John saw this, they said, “Lord, do You want us to command fire to come down from heaven and consume them, just as Elijah did?”</a:t>
            </a:r>
          </a:p>
        </p:txBody>
      </p:sp>
    </p:spTree>
    <p:extLst>
      <p:ext uri="{BB962C8B-B14F-4D97-AF65-F5344CB8AC3E}">
        <p14:creationId xmlns:p14="http://schemas.microsoft.com/office/powerpoint/2010/main" val="27087221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1:13-17 】</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但愿尊贵、荣耀归与那不能朽坏、不能看见、永世的君王、独一的　神，直到永永远远。阿们！</a:t>
            </a:r>
          </a:p>
          <a:p>
            <a:pPr algn="l">
              <a:lnSpc>
                <a:spcPct val="114000"/>
              </a:lnSpc>
            </a:pPr>
            <a:r>
              <a:rPr lang="en-US" altLang="zh-CN" sz="3600" b="1" dirty="0">
                <a:solidFill>
                  <a:schemeClr val="bg1"/>
                </a:solidFill>
                <a:ea typeface="微软雅黑" panose="020B0503020204020204" pitchFamily="34" charset="-122"/>
              </a:rPr>
              <a:t>Now to the King eternal, immortal, invisible, to God who alone is wise, be honor and glory forever and ever. Amen.</a:t>
            </a:r>
          </a:p>
        </p:txBody>
      </p:sp>
    </p:spTree>
    <p:extLst>
      <p:ext uri="{BB962C8B-B14F-4D97-AF65-F5344CB8AC3E}">
        <p14:creationId xmlns:p14="http://schemas.microsoft.com/office/powerpoint/2010/main" val="20457444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3:16a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主</a:t>
            </a:r>
            <a:r>
              <a:rPr lang="zh-CN" altLang="en-US" sz="3600" b="1" dirty="0">
                <a:solidFill>
                  <a:schemeClr val="bg1"/>
                </a:solidFill>
                <a:ea typeface="微软雅黑" panose="020B0503020204020204" pitchFamily="34" charset="-122"/>
              </a:rPr>
              <a:t>为我们舍命，我们从此就知道何为爱，我们也当为弟兄舍命。</a:t>
            </a:r>
          </a:p>
          <a:p>
            <a:pPr algn="l">
              <a:lnSpc>
                <a:spcPct val="114000"/>
              </a:lnSpc>
            </a:pPr>
            <a:r>
              <a:rPr lang="en-US" altLang="zh-CN" sz="3600" b="1" dirty="0">
                <a:solidFill>
                  <a:schemeClr val="bg1"/>
                </a:solidFill>
                <a:ea typeface="微软雅黑" panose="020B0503020204020204" pitchFamily="34" charset="-122"/>
              </a:rPr>
              <a:t>By this we know love, because He laid down His life for us. And we also ought to lay down our lives for the brethren.</a:t>
            </a:r>
          </a:p>
        </p:txBody>
      </p:sp>
    </p:spTree>
    <p:extLst>
      <p:ext uri="{BB962C8B-B14F-4D97-AF65-F5344CB8AC3E}">
        <p14:creationId xmlns:p14="http://schemas.microsoft.com/office/powerpoint/2010/main" val="24604166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4:7-8】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亲爱的弟兄啊，我们应当彼此相爱，因为爱是从　神来的。凡有爱心的，都是由　神而生，并且认识　神。</a:t>
            </a:r>
          </a:p>
          <a:p>
            <a:pPr algn="l">
              <a:lnSpc>
                <a:spcPct val="114000"/>
              </a:lnSpc>
            </a:pPr>
            <a:r>
              <a:rPr lang="en-US" altLang="zh-CN" sz="3600" b="1" dirty="0">
                <a:solidFill>
                  <a:schemeClr val="bg1"/>
                </a:solidFill>
                <a:ea typeface="微软雅黑" panose="020B0503020204020204" pitchFamily="34" charset="-122"/>
              </a:rPr>
              <a:t>Beloved, let us love one another, for love is of God; and everyone who loves is born of God and knows God.</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没有爱心的，就不认识　神，因为　神就是爱</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He </a:t>
            </a:r>
            <a:r>
              <a:rPr lang="en-US" altLang="zh-CN" sz="3600" b="1" dirty="0">
                <a:solidFill>
                  <a:schemeClr val="bg1"/>
                </a:solidFill>
                <a:ea typeface="微软雅黑" panose="020B0503020204020204" pitchFamily="34" charset="-122"/>
              </a:rPr>
              <a:t>who does not love does not know God, for God is love.</a:t>
            </a:r>
          </a:p>
        </p:txBody>
      </p:sp>
    </p:spTree>
    <p:extLst>
      <p:ext uri="{BB962C8B-B14F-4D97-AF65-F5344CB8AC3E}">
        <p14:creationId xmlns:p14="http://schemas.microsoft.com/office/powerpoint/2010/main" val="3536505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9:51-56】</a:t>
            </a:r>
          </a:p>
          <a:p>
            <a:pPr algn="l">
              <a:lnSpc>
                <a:spcPct val="114000"/>
              </a:lnSpc>
            </a:pPr>
            <a:r>
              <a:rPr lang="en-US" altLang="zh-CN" sz="3600" b="1" dirty="0">
                <a:solidFill>
                  <a:schemeClr val="bg1"/>
                </a:solidFill>
                <a:ea typeface="微软雅黑" panose="020B0503020204020204" pitchFamily="34" charset="-122"/>
              </a:rPr>
              <a:t>55 </a:t>
            </a:r>
            <a:r>
              <a:rPr lang="zh-CN" altLang="en-US" sz="3600" b="1" dirty="0">
                <a:solidFill>
                  <a:schemeClr val="bg1"/>
                </a:solidFill>
                <a:ea typeface="微软雅黑" panose="020B0503020204020204" pitchFamily="34" charset="-122"/>
              </a:rPr>
              <a:t>耶稣转身责备两个门徒，说：“你们的心如何，你们并不知道。</a:t>
            </a:r>
          </a:p>
          <a:p>
            <a:pPr algn="l">
              <a:lnSpc>
                <a:spcPct val="114000"/>
              </a:lnSpc>
            </a:pPr>
            <a:r>
              <a:rPr lang="en-US" altLang="zh-CN" sz="3600" b="1" dirty="0">
                <a:solidFill>
                  <a:schemeClr val="bg1"/>
                </a:solidFill>
                <a:ea typeface="微软雅黑" panose="020B0503020204020204" pitchFamily="34" charset="-122"/>
              </a:rPr>
              <a:t>But He turned and rebuked them, and said, “You do not know what manner of spirit you are of</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9950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9:51-56】</a:t>
            </a:r>
          </a:p>
          <a:p>
            <a:pPr algn="l">
              <a:lnSpc>
                <a:spcPct val="114000"/>
              </a:lnSpc>
            </a:pPr>
            <a:r>
              <a:rPr lang="en-US" altLang="zh-CN" sz="3600" b="1" dirty="0" smtClean="0">
                <a:solidFill>
                  <a:schemeClr val="bg1"/>
                </a:solidFill>
                <a:ea typeface="微软雅黑" panose="020B0503020204020204" pitchFamily="34" charset="-122"/>
              </a:rPr>
              <a:t>56 </a:t>
            </a:r>
            <a:r>
              <a:rPr lang="zh-CN" altLang="en-US" sz="3600" b="1" dirty="0">
                <a:solidFill>
                  <a:schemeClr val="bg1"/>
                </a:solidFill>
                <a:ea typeface="微软雅黑" panose="020B0503020204020204" pitchFamily="34" charset="-122"/>
              </a:rPr>
              <a:t>人子来不是要灭人的性命（“性命”或作“灵魂”。下同），是要救人的性命。”说着就往别的村庄去了（有古卷只有</a:t>
            </a:r>
            <a:r>
              <a:rPr lang="en-US" altLang="zh-CN" sz="3600" b="1" dirty="0">
                <a:solidFill>
                  <a:schemeClr val="bg1"/>
                </a:solidFill>
                <a:ea typeface="微软雅黑" panose="020B0503020204020204" pitchFamily="34" charset="-122"/>
              </a:rPr>
              <a:t>55</a:t>
            </a:r>
            <a:r>
              <a:rPr lang="zh-CN" altLang="en-US" sz="3600" b="1" dirty="0">
                <a:solidFill>
                  <a:schemeClr val="bg1"/>
                </a:solidFill>
                <a:ea typeface="微软雅黑" panose="020B0503020204020204" pitchFamily="34" charset="-122"/>
              </a:rPr>
              <a:t>节首句，</a:t>
            </a:r>
            <a:r>
              <a:rPr lang="en-US" altLang="zh-CN" sz="3600" b="1" dirty="0">
                <a:solidFill>
                  <a:schemeClr val="bg1"/>
                </a:solidFill>
                <a:ea typeface="微软雅黑" panose="020B0503020204020204" pitchFamily="34" charset="-122"/>
              </a:rPr>
              <a:t>56</a:t>
            </a:r>
            <a:r>
              <a:rPr lang="zh-CN" altLang="en-US" sz="3600" b="1" dirty="0">
                <a:solidFill>
                  <a:schemeClr val="bg1"/>
                </a:solidFill>
                <a:ea typeface="微软雅黑" panose="020B0503020204020204" pitchFamily="34" charset="-122"/>
              </a:rPr>
              <a:t>节末句）。</a:t>
            </a:r>
          </a:p>
          <a:p>
            <a:pPr algn="l">
              <a:lnSpc>
                <a:spcPct val="114000"/>
              </a:lnSpc>
            </a:pPr>
            <a:r>
              <a:rPr lang="en-US" altLang="zh-CN" sz="3600" b="1" dirty="0">
                <a:solidFill>
                  <a:schemeClr val="bg1"/>
                </a:solidFill>
                <a:ea typeface="微软雅黑" panose="020B0503020204020204" pitchFamily="34" charset="-122"/>
              </a:rPr>
              <a:t>For the Son of Man did not come to destroy men’s lives but to save them.” And they went to another village.</a:t>
            </a:r>
          </a:p>
        </p:txBody>
      </p:sp>
    </p:spTree>
    <p:extLst>
      <p:ext uri="{BB962C8B-B14F-4D97-AF65-F5344CB8AC3E}">
        <p14:creationId xmlns:p14="http://schemas.microsoft.com/office/powerpoint/2010/main" val="799299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16:2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人</a:t>
            </a:r>
            <a:r>
              <a:rPr lang="zh-CN" altLang="en-US" sz="3600" b="1" dirty="0">
                <a:solidFill>
                  <a:schemeClr val="bg1"/>
                </a:solidFill>
                <a:ea typeface="微软雅黑" panose="020B0503020204020204" pitchFamily="34" charset="-122"/>
              </a:rPr>
              <a:t>一切所行的，在自己眼中看为清洁，惟有耶和华衡量人心。</a:t>
            </a:r>
          </a:p>
          <a:p>
            <a:pPr algn="l">
              <a:lnSpc>
                <a:spcPct val="114000"/>
              </a:lnSpc>
            </a:pPr>
            <a:r>
              <a:rPr lang="en-US" altLang="zh-CN" sz="3600" b="1" dirty="0">
                <a:solidFill>
                  <a:schemeClr val="bg1"/>
                </a:solidFill>
                <a:ea typeface="微软雅黑" panose="020B0503020204020204" pitchFamily="34" charset="-122"/>
              </a:rPr>
              <a:t>All the ways of a man are pure in his own eyes, But the Lord weighs the spirits.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76732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5:38-39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43-48】</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你们听见有话说：‘以眼还眼，以牙还牙。’</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You have heard that it was said, ‘An eye for an eye and a tooth for a tooth.’</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只是我告诉你们：不要与恶人作对。有人打你的右脸，连左脸也转过来由他打；</a:t>
            </a:r>
          </a:p>
          <a:p>
            <a:pPr algn="l">
              <a:lnSpc>
                <a:spcPct val="114000"/>
              </a:lnSpc>
            </a:pPr>
            <a:r>
              <a:rPr lang="en-US" altLang="zh-CN" sz="3600" b="1" dirty="0">
                <a:solidFill>
                  <a:schemeClr val="bg1"/>
                </a:solidFill>
                <a:ea typeface="微软雅黑" panose="020B0503020204020204" pitchFamily="34" charset="-122"/>
              </a:rPr>
              <a:t>But I tell you not to resist an evil person. But whoever slaps you on your right cheek, turn the other to him also.</a:t>
            </a:r>
          </a:p>
        </p:txBody>
      </p:sp>
    </p:spTree>
    <p:extLst>
      <p:ext uri="{BB962C8B-B14F-4D97-AF65-F5344CB8AC3E}">
        <p14:creationId xmlns:p14="http://schemas.microsoft.com/office/powerpoint/2010/main" val="2326264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5:38-39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43-48】</a:t>
            </a:r>
          </a:p>
          <a:p>
            <a:pPr algn="l">
              <a:lnSpc>
                <a:spcPct val="100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你们听见有话说：</a:t>
            </a:r>
            <a:r>
              <a:rPr lang="zh-CN" altLang="en-US" sz="3600" b="1" dirty="0" smtClean="0">
                <a:solidFill>
                  <a:schemeClr val="bg1"/>
                </a:solidFill>
                <a:ea typeface="微软雅黑" panose="020B0503020204020204" pitchFamily="34" charset="-122"/>
              </a:rPr>
              <a:t>‘当爱你的邻舍，恨你的仇敌。’ “</a:t>
            </a:r>
            <a:r>
              <a:rPr lang="en-US" altLang="zh-CN" sz="3600" b="1" dirty="0">
                <a:solidFill>
                  <a:schemeClr val="bg1"/>
                </a:solidFill>
                <a:ea typeface="微软雅黑" panose="020B0503020204020204" pitchFamily="34" charset="-122"/>
              </a:rPr>
              <a:t>You have heard that it was said, ‘You shall love your neighbor and hate your enemy.’</a:t>
            </a:r>
          </a:p>
          <a:p>
            <a:pPr algn="l">
              <a:lnSpc>
                <a:spcPct val="114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只是我告诉你们：要爱你们的仇敌，为那逼迫你们的祷告。</a:t>
            </a:r>
          </a:p>
          <a:p>
            <a:pPr algn="l">
              <a:lnSpc>
                <a:spcPct val="100000"/>
              </a:lnSpc>
            </a:pPr>
            <a:r>
              <a:rPr lang="en-US" altLang="zh-CN" sz="3600" b="1" dirty="0">
                <a:solidFill>
                  <a:schemeClr val="bg1"/>
                </a:solidFill>
                <a:ea typeface="微软雅黑" panose="020B0503020204020204" pitchFamily="34" charset="-122"/>
              </a:rPr>
              <a:t>But I say to you, love your enemies, bless those who curse you, do good to those who hate you, and pray for those who spitefully use you and persecute you,</a:t>
            </a:r>
          </a:p>
        </p:txBody>
      </p:sp>
    </p:spTree>
    <p:extLst>
      <p:ext uri="{BB962C8B-B14F-4D97-AF65-F5344CB8AC3E}">
        <p14:creationId xmlns:p14="http://schemas.microsoft.com/office/powerpoint/2010/main" val="2279440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5:38-39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43-48】</a:t>
            </a:r>
          </a:p>
          <a:p>
            <a:pPr algn="l">
              <a:lnSpc>
                <a:spcPct val="114000"/>
              </a:lnSpc>
            </a:pPr>
            <a:r>
              <a:rPr lang="en-US" altLang="zh-CN" sz="3600" b="1" dirty="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这样，就可以作你们天父的儿子，因为他叫日头照好人，也照歹人；降雨给义人，也给不义的人。</a:t>
            </a:r>
          </a:p>
          <a:p>
            <a:pPr algn="l">
              <a:lnSpc>
                <a:spcPct val="114000"/>
              </a:lnSpc>
            </a:pPr>
            <a:r>
              <a:rPr lang="en-US" altLang="zh-CN" sz="3600" b="1" dirty="0">
                <a:solidFill>
                  <a:schemeClr val="bg1"/>
                </a:solidFill>
                <a:ea typeface="微软雅黑" panose="020B0503020204020204" pitchFamily="34" charset="-122"/>
              </a:rPr>
              <a:t>that you may be sons of your Father in heaven; for He makes His sun rise on the evil and on the good, and sends rain on the just and on the unjust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788751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5:38-39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43-48】</a:t>
            </a:r>
          </a:p>
          <a:p>
            <a:pPr algn="l">
              <a:lnSpc>
                <a:spcPct val="114000"/>
              </a:lnSpc>
            </a:pPr>
            <a:r>
              <a:rPr lang="en-US" altLang="zh-CN" sz="3600" b="1" dirty="0" smtClean="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你们若单爱那爱你们的人，有什么赏赐呢？就是税吏不也是这样行吗？</a:t>
            </a:r>
          </a:p>
          <a:p>
            <a:pPr algn="l">
              <a:lnSpc>
                <a:spcPct val="114000"/>
              </a:lnSpc>
            </a:pPr>
            <a:r>
              <a:rPr lang="en-US" altLang="zh-CN" sz="3600" b="1" dirty="0">
                <a:solidFill>
                  <a:schemeClr val="bg1"/>
                </a:solidFill>
                <a:ea typeface="微软雅黑" panose="020B0503020204020204" pitchFamily="34" charset="-122"/>
              </a:rPr>
              <a:t>For if you love those who love you, what reward have you? Do not even the tax collectors do the same?</a:t>
            </a:r>
          </a:p>
        </p:txBody>
      </p:sp>
    </p:spTree>
    <p:extLst>
      <p:ext uri="{BB962C8B-B14F-4D97-AF65-F5344CB8AC3E}">
        <p14:creationId xmlns:p14="http://schemas.microsoft.com/office/powerpoint/2010/main" val="21417822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3835</TotalTime>
  <Words>1274</Words>
  <Application>Microsoft Office PowerPoint</Application>
  <PresentationFormat>全屏显示(4:3)</PresentationFormat>
  <Paragraphs>82</Paragraphs>
  <Slides>22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22</vt:i4>
      </vt:variant>
    </vt:vector>
  </HeadingPairs>
  <TitlesOfParts>
    <vt:vector size="28"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426</cp:revision>
  <dcterms:created xsi:type="dcterms:W3CDTF">2018-02-16T18:09:56Z</dcterms:created>
  <dcterms:modified xsi:type="dcterms:W3CDTF">2019-12-07T23:36:04Z</dcterms:modified>
</cp:coreProperties>
</file>