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1077" r:id="rId3"/>
    <p:sldId id="2692" r:id="rId4"/>
    <p:sldId id="2693" r:id="rId5"/>
    <p:sldId id="2696" r:id="rId6"/>
    <p:sldId id="2698" r:id="rId7"/>
    <p:sldId id="2694" r:id="rId8"/>
    <p:sldId id="2695" r:id="rId9"/>
    <p:sldId id="2699" r:id="rId10"/>
    <p:sldId id="2675" r:id="rId11"/>
    <p:sldId id="2700" r:id="rId12"/>
    <p:sldId id="2701" r:id="rId13"/>
    <p:sldId id="2702" r:id="rId14"/>
    <p:sldId id="2703" r:id="rId15"/>
    <p:sldId id="2704" r:id="rId16"/>
    <p:sldId id="2705" r:id="rId17"/>
    <p:sldId id="2706" r:id="rId18"/>
    <p:sldId id="2707" r:id="rId1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106" d="100"/>
          <a:sy n="106" d="100"/>
        </p:scale>
        <p:origin x="204" y="12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2021/1/10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2021/1/10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2021/1/10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2021/1/10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b="1" dirty="0">
                <a:solidFill>
                  <a:srgbClr val="FFFF00"/>
                </a:solidFill>
                <a:latin typeface="微软雅黑" panose="020B0503020204020204" pitchFamily="34" charset="-122"/>
                <a:ea typeface="微软雅黑" panose="020B0503020204020204" pitchFamily="34" charset="-122"/>
              </a:rPr>
              <a:t>怎樣明白神的旨意？</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How Do We Know God’s Will?</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a:p>
            <a:r>
              <a:rPr lang="en-US" altLang="zh-CN" b="1" dirty="0">
                <a:solidFill>
                  <a:schemeClr val="bg1"/>
                </a:solidFill>
              </a:rPr>
              <a:t>1/10/2021</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提摩太后書 </a:t>
            </a:r>
            <a:r>
              <a:rPr lang="en-US" altLang="zh-CN" sz="3600" b="1" u="sng" dirty="0">
                <a:solidFill>
                  <a:schemeClr val="bg1"/>
                </a:solidFill>
                <a:ea typeface="微软雅黑" panose="020B0503020204020204" pitchFamily="34" charset="-122"/>
              </a:rPr>
              <a:t>Timothy 3:5-7】</a:t>
            </a: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有敬虔的外貌，却背了敬虔的實意，這等人你要躲開。</a:t>
            </a:r>
          </a:p>
          <a:p>
            <a:pPr algn="l">
              <a:lnSpc>
                <a:spcPct val="100000"/>
              </a:lnSpc>
            </a:pPr>
            <a:r>
              <a:rPr lang="en-US" altLang="zh-CN" sz="3600" b="1" dirty="0">
                <a:solidFill>
                  <a:schemeClr val="bg1"/>
                </a:solidFill>
                <a:ea typeface="微软雅黑" panose="020B0503020204020204" pitchFamily="34" charset="-122"/>
              </a:rPr>
              <a:t>having a form of godliness but denying its power. And from such people turn away!</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那偷進人家，牢籠無知婦女的，正是這等人。這些婦女擔負罪惡，被各樣的私欲引誘</a:t>
            </a:r>
            <a:r>
              <a:rPr lang="zh-CN" altLang="en-US" sz="3600" b="1" dirty="0">
                <a:solidFill>
                  <a:schemeClr val="bg1"/>
                </a:solidFill>
                <a:ea typeface="微软雅黑" panose="020B0503020204020204" pitchFamily="34" charset="-122"/>
              </a:rPr>
              <a:t>，</a:t>
            </a:r>
          </a:p>
          <a:p>
            <a:pPr algn="l">
              <a:lnSpc>
                <a:spcPct val="100000"/>
              </a:lnSpc>
            </a:pPr>
            <a:r>
              <a:rPr lang="en-US" altLang="zh-CN" sz="3600" b="1" dirty="0">
                <a:solidFill>
                  <a:schemeClr val="bg1"/>
                </a:solidFill>
                <a:ea typeface="微软雅黑" panose="020B0503020204020204" pitchFamily="34" charset="-122"/>
              </a:rPr>
              <a:t>For of this sort are those who creep into households and make captives of gullible women loaded down with sins, led away by various lusts,</a:t>
            </a:r>
          </a:p>
        </p:txBody>
      </p:sp>
    </p:spTree>
    <p:extLst>
      <p:ext uri="{BB962C8B-B14F-4D97-AF65-F5344CB8AC3E}">
        <p14:creationId xmlns:p14="http://schemas.microsoft.com/office/powerpoint/2010/main" val="2854007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提摩太后書 </a:t>
            </a:r>
            <a:r>
              <a:rPr lang="en-US" altLang="zh-CN" sz="3600" b="1" u="sng" dirty="0">
                <a:solidFill>
                  <a:schemeClr val="bg1"/>
                </a:solidFill>
                <a:ea typeface="微软雅黑" panose="020B0503020204020204" pitchFamily="34" charset="-122"/>
              </a:rPr>
              <a:t>Timothy 3:5-7】</a:t>
            </a:r>
          </a:p>
          <a:p>
            <a:pPr algn="l">
              <a:lnSpc>
                <a:spcPct val="114000"/>
              </a:lnSpc>
            </a:pPr>
            <a:r>
              <a:rPr lang="en-US" altLang="zh-CN" sz="3600" b="1" dirty="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常常學習，終久不能明白真道。</a:t>
            </a:r>
          </a:p>
          <a:p>
            <a:pPr algn="l">
              <a:lnSpc>
                <a:spcPct val="114000"/>
              </a:lnSpc>
            </a:pPr>
            <a:r>
              <a:rPr lang="en-US" altLang="zh-CN" sz="3600" b="1" dirty="0">
                <a:solidFill>
                  <a:schemeClr val="bg1"/>
                </a:solidFill>
                <a:ea typeface="微软雅黑" panose="020B0503020204020204" pitchFamily="34" charset="-122"/>
              </a:rPr>
              <a:t>always learning and never able to come to the knowledge of the truth.</a:t>
            </a:r>
          </a:p>
        </p:txBody>
      </p:sp>
    </p:spTree>
    <p:extLst>
      <p:ext uri="{BB962C8B-B14F-4D97-AF65-F5344CB8AC3E}">
        <p14:creationId xmlns:p14="http://schemas.microsoft.com/office/powerpoint/2010/main" val="1682701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歷代志上 </a:t>
            </a:r>
            <a:r>
              <a:rPr lang="en-US" altLang="zh-CN" sz="3000" b="1" u="sng" dirty="0">
                <a:solidFill>
                  <a:schemeClr val="bg1"/>
                </a:solidFill>
                <a:ea typeface="微软雅黑" panose="020B0503020204020204" pitchFamily="34" charset="-122"/>
              </a:rPr>
              <a:t>1 Chronicles 4:9-10】</a:t>
            </a:r>
          </a:p>
          <a:p>
            <a:pPr algn="l">
              <a:lnSpc>
                <a:spcPct val="114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雅比斯比他衆弟兄更尊貴，他母親給他起名叫雅比斯，意思說：我生他甚是痛苦。 </a:t>
            </a:r>
            <a:r>
              <a:rPr lang="en-US" altLang="zh-CN" sz="3000" b="1" dirty="0">
                <a:solidFill>
                  <a:schemeClr val="bg1"/>
                </a:solidFill>
                <a:ea typeface="微软雅黑" panose="020B0503020204020204" pitchFamily="34" charset="-122"/>
              </a:rPr>
              <a:t>Now </a:t>
            </a:r>
            <a:r>
              <a:rPr lang="en-US" altLang="zh-CN" sz="3000" b="1" dirty="0" err="1">
                <a:solidFill>
                  <a:schemeClr val="bg1"/>
                </a:solidFill>
                <a:ea typeface="微软雅黑" panose="020B0503020204020204" pitchFamily="34" charset="-122"/>
              </a:rPr>
              <a:t>Jabez</a:t>
            </a:r>
            <a:r>
              <a:rPr lang="en-US" altLang="zh-CN" sz="3000" b="1" dirty="0">
                <a:solidFill>
                  <a:schemeClr val="bg1"/>
                </a:solidFill>
                <a:ea typeface="微软雅黑" panose="020B0503020204020204" pitchFamily="34" charset="-122"/>
              </a:rPr>
              <a:t> was more honorable than his brothers, and his mother called his name </a:t>
            </a:r>
            <a:r>
              <a:rPr lang="en-US" altLang="zh-CN" sz="3000" b="1" dirty="0" err="1">
                <a:solidFill>
                  <a:schemeClr val="bg1"/>
                </a:solidFill>
                <a:ea typeface="微软雅黑" panose="020B0503020204020204" pitchFamily="34" charset="-122"/>
              </a:rPr>
              <a:t>Jabez</a:t>
            </a:r>
            <a:r>
              <a:rPr lang="en-US" altLang="zh-CN" sz="3000" b="1" dirty="0">
                <a:solidFill>
                  <a:schemeClr val="bg1"/>
                </a:solidFill>
                <a:ea typeface="微软雅黑" panose="020B0503020204020204" pitchFamily="34" charset="-122"/>
              </a:rPr>
              <a:t>, saying, “Because I bore him in pain.”</a:t>
            </a:r>
          </a:p>
          <a:p>
            <a:pPr algn="l">
              <a:lnSpc>
                <a:spcPct val="114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雅比斯求告以色列的　神說：“甚願你賜福與我，擴張我的境界，常與我同在，保佑我不遭患難，不受艱苦。”　神就應允他所求的。</a:t>
            </a:r>
          </a:p>
          <a:p>
            <a:pPr algn="l">
              <a:lnSpc>
                <a:spcPct val="100000"/>
              </a:lnSpc>
            </a:pPr>
            <a:r>
              <a:rPr lang="en-US" altLang="zh-CN" sz="3000" b="1" dirty="0">
                <a:solidFill>
                  <a:schemeClr val="bg1"/>
                </a:solidFill>
                <a:ea typeface="微软雅黑" panose="020B0503020204020204" pitchFamily="34" charset="-122"/>
              </a:rPr>
              <a:t>And </a:t>
            </a:r>
            <a:r>
              <a:rPr lang="en-US" altLang="zh-CN" sz="3000" b="1" dirty="0" err="1">
                <a:solidFill>
                  <a:schemeClr val="bg1"/>
                </a:solidFill>
                <a:ea typeface="微软雅黑" panose="020B0503020204020204" pitchFamily="34" charset="-122"/>
              </a:rPr>
              <a:t>Jabez</a:t>
            </a:r>
            <a:r>
              <a:rPr lang="en-US" altLang="zh-CN" sz="3000" b="1" dirty="0">
                <a:solidFill>
                  <a:schemeClr val="bg1"/>
                </a:solidFill>
                <a:ea typeface="微软雅黑" panose="020B0503020204020204" pitchFamily="34" charset="-122"/>
              </a:rPr>
              <a:t> called on the God of Israel saying, “Oh, that You would bless me indeed, and enlarge my territory, that Your hand would be with me, and that You would keep me from evil, that I may not cause pain!” So God granted him what he requested.</a:t>
            </a:r>
          </a:p>
        </p:txBody>
      </p:sp>
    </p:spTree>
    <p:extLst>
      <p:ext uri="{BB962C8B-B14F-4D97-AF65-F5344CB8AC3E}">
        <p14:creationId xmlns:p14="http://schemas.microsoft.com/office/powerpoint/2010/main" val="574404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16:32b】</a:t>
            </a:r>
          </a:p>
          <a:p>
            <a:pPr algn="l">
              <a:lnSpc>
                <a:spcPct val="114000"/>
              </a:lnSpc>
            </a:pPr>
            <a:r>
              <a:rPr lang="en-US" altLang="zh-CN" sz="3600" b="1" dirty="0">
                <a:solidFill>
                  <a:srgbClr val="FFFF00"/>
                </a:solidFill>
                <a:ea typeface="微软雅黑" panose="020B0503020204020204" pitchFamily="34" charset="-122"/>
              </a:rPr>
              <a:t>……</a:t>
            </a:r>
            <a:r>
              <a:rPr lang="zh-CN" altLang="en-US" sz="3600" b="1" dirty="0">
                <a:solidFill>
                  <a:srgbClr val="FFFF00"/>
                </a:solidFill>
                <a:ea typeface="微软雅黑" panose="020B0503020204020204" pitchFamily="34" charset="-122"/>
              </a:rPr>
              <a:t>治服己心的，强如取城。</a:t>
            </a:r>
            <a:r>
              <a:rPr lang="en-US" altLang="zh-CN" sz="3600" b="1" dirty="0">
                <a:solidFill>
                  <a:schemeClr val="bg1"/>
                </a:solidFill>
                <a:ea typeface="微软雅黑" panose="020B0503020204020204" pitchFamily="34" charset="-122"/>
              </a:rPr>
              <a:t>….And he who rules his spirit than he who takes a city.</a:t>
            </a:r>
          </a:p>
          <a:p>
            <a:pPr algn="l">
              <a:lnSpc>
                <a:spcPct val="114000"/>
              </a:lnSpc>
            </a:pPr>
            <a:endParaRPr lang="en-US" altLang="zh-CN" sz="36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哥林多前書 </a:t>
            </a:r>
            <a:r>
              <a:rPr lang="en-US" altLang="zh-CN" sz="3600" b="1" u="sng" dirty="0">
                <a:solidFill>
                  <a:schemeClr val="bg1"/>
                </a:solidFill>
                <a:ea typeface="微软雅黑" panose="020B0503020204020204" pitchFamily="34" charset="-122"/>
              </a:rPr>
              <a:t>1 Corinthians 9:27】</a:t>
            </a:r>
          </a:p>
          <a:p>
            <a:pPr algn="l">
              <a:lnSpc>
                <a:spcPct val="114000"/>
              </a:lnSpc>
            </a:pPr>
            <a:r>
              <a:rPr lang="zh-CN" altLang="en-US" sz="3600" b="1" dirty="0">
                <a:solidFill>
                  <a:srgbClr val="FFFF00"/>
                </a:solidFill>
                <a:ea typeface="微软雅黑" panose="020B0503020204020204" pitchFamily="34" charset="-122"/>
              </a:rPr>
              <a:t>我是攻克己身，叫身服我，恐怕我傳福音給別人，自己反被弃絕了。</a:t>
            </a:r>
          </a:p>
          <a:p>
            <a:pPr algn="l">
              <a:lnSpc>
                <a:spcPct val="114000"/>
              </a:lnSpc>
            </a:pPr>
            <a:r>
              <a:rPr lang="en-US" altLang="zh-CN" sz="3600" b="1" dirty="0">
                <a:solidFill>
                  <a:schemeClr val="bg1"/>
                </a:solidFill>
                <a:ea typeface="微软雅黑" panose="020B0503020204020204" pitchFamily="34" charset="-122"/>
              </a:rPr>
              <a:t>But I discipline my body and bring it into subjection, lest, when I have preached to others, I myself should become disqualified.</a:t>
            </a:r>
          </a:p>
        </p:txBody>
      </p:sp>
    </p:spTree>
    <p:extLst>
      <p:ext uri="{BB962C8B-B14F-4D97-AF65-F5344CB8AC3E}">
        <p14:creationId xmlns:p14="http://schemas.microsoft.com/office/powerpoint/2010/main" val="26365138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雅各書 </a:t>
            </a:r>
            <a:r>
              <a:rPr lang="en-US" altLang="zh-CN" sz="3400" b="1" u="sng" dirty="0">
                <a:solidFill>
                  <a:schemeClr val="bg1"/>
                </a:solidFill>
                <a:ea typeface="微软雅黑" panose="020B0503020204020204" pitchFamily="34" charset="-122"/>
              </a:rPr>
              <a:t>James 1:8】 </a:t>
            </a:r>
          </a:p>
          <a:p>
            <a:pPr algn="l">
              <a:lnSpc>
                <a:spcPct val="100000"/>
              </a:lnSpc>
            </a:pPr>
            <a:r>
              <a:rPr lang="zh-CN" altLang="en-US" sz="3400" b="1" dirty="0">
                <a:solidFill>
                  <a:srgbClr val="FFFF00"/>
                </a:solidFill>
                <a:ea typeface="微软雅黑" panose="020B0503020204020204" pitchFamily="34" charset="-122"/>
              </a:rPr>
              <a:t>心懷二意的人，在他一切所行的路上都沒有定見。 </a:t>
            </a:r>
            <a:r>
              <a:rPr lang="en-US" altLang="zh-CN" sz="3400" b="1" dirty="0">
                <a:solidFill>
                  <a:schemeClr val="bg1"/>
                </a:solidFill>
                <a:ea typeface="微软雅黑" panose="020B0503020204020204" pitchFamily="34" charset="-122"/>
              </a:rPr>
              <a:t>he is a double-minded man, unstable in all he does.</a:t>
            </a:r>
          </a:p>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雅各書 </a:t>
            </a:r>
            <a:r>
              <a:rPr lang="en-US" altLang="zh-CN" sz="3400" b="1" u="sng" dirty="0">
                <a:solidFill>
                  <a:schemeClr val="bg1"/>
                </a:solidFill>
                <a:ea typeface="微软雅黑" panose="020B0503020204020204" pitchFamily="34" charset="-122"/>
              </a:rPr>
              <a:t>James 4:8】 </a:t>
            </a:r>
          </a:p>
          <a:p>
            <a:pPr algn="l">
              <a:lnSpc>
                <a:spcPct val="114000"/>
              </a:lnSpc>
            </a:pPr>
            <a:r>
              <a:rPr lang="zh-CN" altLang="en-US" sz="3400" b="1" dirty="0">
                <a:solidFill>
                  <a:srgbClr val="FFFF00"/>
                </a:solidFill>
                <a:ea typeface="微软雅黑" panose="020B0503020204020204" pitchFamily="34" charset="-122"/>
              </a:rPr>
              <a:t>你們親近　神，　神就必親近你們。有罪的人哪，要潔淨你們的手</a:t>
            </a: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心懷二意的人哪，要清潔你們的心</a:t>
            </a:r>
            <a:r>
              <a:rPr lang="en-US" altLang="zh-CN" sz="3400" b="1" dirty="0">
                <a:solidFill>
                  <a:srgbClr val="FFFF00"/>
                </a:solidFill>
                <a:ea typeface="微软雅黑" panose="020B0503020204020204" pitchFamily="34" charset="-122"/>
              </a:rPr>
              <a:t>! </a:t>
            </a:r>
          </a:p>
          <a:p>
            <a:pPr algn="l">
              <a:lnSpc>
                <a:spcPct val="100000"/>
              </a:lnSpc>
            </a:pPr>
            <a:r>
              <a:rPr lang="en-US" altLang="zh-CN" sz="3400" b="1" dirty="0">
                <a:solidFill>
                  <a:schemeClr val="bg1"/>
                </a:solidFill>
                <a:ea typeface="微软雅黑" panose="020B0503020204020204" pitchFamily="34" charset="-122"/>
              </a:rPr>
              <a:t>Come near to God and he will come near to you. Wash your hands, you sinners, and purify your hearts, you double-minded.</a:t>
            </a:r>
          </a:p>
        </p:txBody>
      </p:sp>
    </p:spTree>
    <p:extLst>
      <p:ext uri="{BB962C8B-B14F-4D97-AF65-F5344CB8AC3E}">
        <p14:creationId xmlns:p14="http://schemas.microsoft.com/office/powerpoint/2010/main" val="26530308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15:14-15】</a:t>
            </a:r>
            <a:endParaRPr lang="en-US" altLang="zh-CN" sz="3400" b="1" dirty="0">
              <a:solidFill>
                <a:schemeClr val="bg1"/>
              </a:solidFill>
              <a:ea typeface="微软雅黑" panose="020B0503020204020204" pitchFamily="34" charset="-122"/>
            </a:endParaRPr>
          </a:p>
          <a:p>
            <a:pPr algn="l">
              <a:lnSpc>
                <a:spcPct val="114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你們若遵行我所吩咐的，就是我的朋友了。</a:t>
            </a:r>
          </a:p>
          <a:p>
            <a:pPr algn="l">
              <a:lnSpc>
                <a:spcPct val="100000"/>
              </a:lnSpc>
            </a:pPr>
            <a:r>
              <a:rPr lang="en-US" altLang="zh-CN" sz="3400" b="1" dirty="0">
                <a:solidFill>
                  <a:schemeClr val="bg1"/>
                </a:solidFill>
                <a:ea typeface="微软雅黑" panose="020B0503020204020204" pitchFamily="34" charset="-122"/>
              </a:rPr>
              <a:t>You are My friends if you do whatever I command you.</a:t>
            </a:r>
          </a:p>
          <a:p>
            <a:pPr algn="l">
              <a:lnSpc>
                <a:spcPct val="114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以後我不再稱你們爲僕人，因僕人不知道主人所作的事；我乃稱你們爲朋友，因我從我父所聽見的，已經都告訴你們了。</a:t>
            </a:r>
          </a:p>
          <a:p>
            <a:pPr algn="l">
              <a:lnSpc>
                <a:spcPct val="100000"/>
              </a:lnSpc>
            </a:pPr>
            <a:r>
              <a:rPr lang="en-US" altLang="zh-CN" sz="3400" b="1" dirty="0">
                <a:solidFill>
                  <a:schemeClr val="bg1"/>
                </a:solidFill>
                <a:ea typeface="微软雅黑" panose="020B0503020204020204" pitchFamily="34" charset="-122"/>
              </a:rPr>
              <a:t>No longer do I call you servants, for a servant does not know what his master is doing; but I have called you friends, for all things that I heard from My Father I have made known to you.</a:t>
            </a:r>
          </a:p>
        </p:txBody>
      </p:sp>
    </p:spTree>
    <p:extLst>
      <p:ext uri="{BB962C8B-B14F-4D97-AF65-F5344CB8AC3E}">
        <p14:creationId xmlns:p14="http://schemas.microsoft.com/office/powerpoint/2010/main" val="31252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3:16】</a:t>
            </a:r>
          </a:p>
          <a:p>
            <a:pPr algn="l">
              <a:lnSpc>
                <a:spcPct val="114000"/>
              </a:lnSpc>
            </a:pPr>
            <a:r>
              <a:rPr lang="en-US" altLang="zh-CN" sz="3600" b="1" dirty="0">
                <a:solidFill>
                  <a:srgbClr val="FFFF00"/>
                </a:solidFill>
                <a:ea typeface="微软雅黑" panose="020B0503020204020204" pitchFamily="34" charset="-122"/>
              </a:rPr>
              <a:t>“</a:t>
            </a:r>
            <a:r>
              <a:rPr lang="zh-CN" altLang="en-US" sz="3600" b="1" dirty="0">
                <a:solidFill>
                  <a:srgbClr val="FFFF00"/>
                </a:solidFill>
                <a:ea typeface="微软雅黑" panose="020B0503020204020204" pitchFamily="34" charset="-122"/>
              </a:rPr>
              <a:t>神愛世人，甚至將祂的獨生子賜給他們，叫一切信祂的，不至滅亡，反得永生。</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p:txBody>
      </p:sp>
    </p:spTree>
    <p:extLst>
      <p:ext uri="{BB962C8B-B14F-4D97-AF65-F5344CB8AC3E}">
        <p14:creationId xmlns:p14="http://schemas.microsoft.com/office/powerpoint/2010/main" val="36724629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5:6-8】</a:t>
            </a: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因我們還軟弱的時候，基督就按所定的日期爲罪人死。</a:t>
            </a:r>
          </a:p>
          <a:p>
            <a:pPr algn="l">
              <a:lnSpc>
                <a:spcPct val="114000"/>
              </a:lnSpc>
            </a:pPr>
            <a:r>
              <a:rPr lang="en-US" altLang="zh-CN" sz="3600" b="1" dirty="0">
                <a:solidFill>
                  <a:schemeClr val="bg1"/>
                </a:solidFill>
                <a:ea typeface="微软雅黑" panose="020B0503020204020204" pitchFamily="34" charset="-122"/>
              </a:rPr>
              <a:t>For when we were still without strength, in due time Christ died for the ungodly.</a:t>
            </a:r>
          </a:p>
          <a:p>
            <a:pPr algn="l">
              <a:lnSpc>
                <a:spcPct val="114000"/>
              </a:lnSpc>
            </a:pPr>
            <a:r>
              <a:rPr lang="en-US" altLang="zh-CN" sz="3600" b="1" dirty="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爲義人死，是少有的；爲仁人死，或者有敢作的。</a:t>
            </a:r>
          </a:p>
          <a:p>
            <a:pPr algn="l">
              <a:lnSpc>
                <a:spcPct val="114000"/>
              </a:lnSpc>
            </a:pPr>
            <a:r>
              <a:rPr lang="en-US" altLang="zh-CN" sz="3600" b="1" dirty="0">
                <a:solidFill>
                  <a:schemeClr val="bg1"/>
                </a:solidFill>
                <a:ea typeface="微软雅黑" panose="020B0503020204020204" pitchFamily="34" charset="-122"/>
              </a:rPr>
              <a:t>For scarcely for a righteous man will one die; yet perhaps for a good man someone would even dare to die.</a:t>
            </a:r>
          </a:p>
        </p:txBody>
      </p:sp>
    </p:spTree>
    <p:extLst>
      <p:ext uri="{BB962C8B-B14F-4D97-AF65-F5344CB8AC3E}">
        <p14:creationId xmlns:p14="http://schemas.microsoft.com/office/powerpoint/2010/main" val="14459717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5:6-8】</a:t>
            </a: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惟有基督在我們還作罪人的時候爲我們死，　神的愛就在此向我們顯明了。</a:t>
            </a:r>
          </a:p>
          <a:p>
            <a:pPr algn="l">
              <a:lnSpc>
                <a:spcPct val="114000"/>
              </a:lnSpc>
            </a:pPr>
            <a:r>
              <a:rPr lang="en-US" altLang="zh-CN" sz="3600" b="1" dirty="0">
                <a:solidFill>
                  <a:schemeClr val="bg1"/>
                </a:solidFill>
                <a:ea typeface="微软雅黑" panose="020B0503020204020204" pitchFamily="34" charset="-122"/>
              </a:rPr>
              <a:t>But God demonstrates His own love toward us, in that while we were still sinners, Christ died for us.</a:t>
            </a:r>
          </a:p>
        </p:txBody>
      </p:sp>
    </p:spTree>
    <p:extLst>
      <p:ext uri="{BB962C8B-B14F-4D97-AF65-F5344CB8AC3E}">
        <p14:creationId xmlns:p14="http://schemas.microsoft.com/office/powerpoint/2010/main" val="2706694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以弗所書 </a:t>
            </a:r>
            <a:r>
              <a:rPr lang="en-US" altLang="zh-CN" sz="3600" b="1" u="sng" dirty="0">
                <a:solidFill>
                  <a:schemeClr val="bg1"/>
                </a:solidFill>
                <a:ea typeface="微软雅黑" panose="020B0503020204020204" pitchFamily="34" charset="-122"/>
              </a:rPr>
              <a:t>Ephesians 5:15-17】</a:t>
            </a:r>
          </a:p>
          <a:p>
            <a:pPr algn="l">
              <a:lnSpc>
                <a:spcPct val="114000"/>
              </a:lnSpc>
            </a:pPr>
            <a:r>
              <a:rPr lang="en-US" altLang="zh-CN" sz="3600" b="1" dirty="0">
                <a:solidFill>
                  <a:srgbClr val="FFFF00"/>
                </a:solidFill>
                <a:ea typeface="微软雅黑" panose="020B0503020204020204" pitchFamily="34" charset="-122"/>
              </a:rPr>
              <a:t>15 </a:t>
            </a:r>
            <a:r>
              <a:rPr lang="zh-CN" altLang="en-US" sz="3600" b="1" dirty="0">
                <a:solidFill>
                  <a:srgbClr val="FFFF00"/>
                </a:solidFill>
                <a:ea typeface="微软雅黑" panose="020B0503020204020204" pitchFamily="34" charset="-122"/>
              </a:rPr>
              <a:t>你們要謹慎行事，不要像愚昧人，當像智慧人。</a:t>
            </a:r>
          </a:p>
          <a:p>
            <a:pPr algn="l">
              <a:lnSpc>
                <a:spcPct val="100000"/>
              </a:lnSpc>
            </a:pPr>
            <a:r>
              <a:rPr lang="en-US" altLang="zh-CN" sz="3600" b="1" dirty="0">
                <a:solidFill>
                  <a:schemeClr val="bg1"/>
                </a:solidFill>
                <a:ea typeface="微软雅黑" panose="020B0503020204020204" pitchFamily="34" charset="-122"/>
              </a:rPr>
              <a:t>See then that you walk circumspectly, not as fools but as wise,</a:t>
            </a:r>
          </a:p>
          <a:p>
            <a:pPr algn="l">
              <a:lnSpc>
                <a:spcPct val="114000"/>
              </a:lnSpc>
            </a:pPr>
            <a:r>
              <a:rPr lang="en-US" altLang="zh-CN" sz="3600" b="1" dirty="0">
                <a:solidFill>
                  <a:srgbClr val="FFFF00"/>
                </a:solidFill>
                <a:ea typeface="微软雅黑" panose="020B0503020204020204" pitchFamily="34" charset="-122"/>
              </a:rPr>
              <a:t>16 </a:t>
            </a:r>
            <a:r>
              <a:rPr lang="zh-CN" altLang="en-US" sz="3600" b="1" dirty="0">
                <a:solidFill>
                  <a:srgbClr val="FFFF00"/>
                </a:solidFill>
                <a:ea typeface="微软雅黑" panose="020B0503020204020204" pitchFamily="34" charset="-122"/>
              </a:rPr>
              <a:t>要愛惜光陰，因爲現今的世代邪惡。</a:t>
            </a:r>
          </a:p>
          <a:p>
            <a:pPr algn="l">
              <a:lnSpc>
                <a:spcPct val="100000"/>
              </a:lnSpc>
            </a:pPr>
            <a:r>
              <a:rPr lang="en-US" altLang="zh-CN" sz="3600" b="1" dirty="0">
                <a:solidFill>
                  <a:schemeClr val="bg1"/>
                </a:solidFill>
                <a:ea typeface="微软雅黑" panose="020B0503020204020204" pitchFamily="34" charset="-122"/>
              </a:rPr>
              <a:t>redeeming the time, because the days are evil.</a:t>
            </a:r>
          </a:p>
          <a:p>
            <a:pPr algn="l">
              <a:lnSpc>
                <a:spcPct val="114000"/>
              </a:lnSpc>
            </a:pPr>
            <a:r>
              <a:rPr lang="en-US" altLang="zh-CN" sz="3600" b="1" dirty="0">
                <a:solidFill>
                  <a:srgbClr val="FFFF00"/>
                </a:solidFill>
                <a:ea typeface="微软雅黑" panose="020B0503020204020204" pitchFamily="34" charset="-122"/>
              </a:rPr>
              <a:t>17 </a:t>
            </a:r>
            <a:r>
              <a:rPr lang="zh-CN" altLang="en-US" sz="3600" b="1" dirty="0">
                <a:solidFill>
                  <a:srgbClr val="FFFF00"/>
                </a:solidFill>
                <a:ea typeface="微软雅黑" panose="020B0503020204020204" pitchFamily="34" charset="-122"/>
              </a:rPr>
              <a:t>不要作糊塗人，要明白主的旨意如何。</a:t>
            </a:r>
          </a:p>
          <a:p>
            <a:pPr algn="l">
              <a:lnSpc>
                <a:spcPct val="100000"/>
              </a:lnSpc>
            </a:pPr>
            <a:r>
              <a:rPr lang="en-US" altLang="zh-CN" sz="3600" b="1" dirty="0">
                <a:solidFill>
                  <a:schemeClr val="bg1"/>
                </a:solidFill>
                <a:ea typeface="微软雅黑" panose="020B0503020204020204" pitchFamily="34" charset="-122"/>
              </a:rPr>
              <a:t>Therefore do not be unwise, but understand what the will of the Lord is.</a:t>
            </a:r>
          </a:p>
        </p:txBody>
      </p:sp>
    </p:spTree>
    <p:extLst>
      <p:ext uri="{BB962C8B-B14F-4D97-AF65-F5344CB8AC3E}">
        <p14:creationId xmlns:p14="http://schemas.microsoft.com/office/powerpoint/2010/main" val="4249348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7:17】</a:t>
            </a:r>
          </a:p>
          <a:p>
            <a:pPr algn="l">
              <a:lnSpc>
                <a:spcPct val="114000"/>
              </a:lnSpc>
            </a:pPr>
            <a:r>
              <a:rPr lang="zh-CN" altLang="en-US" sz="3600" b="1" dirty="0">
                <a:solidFill>
                  <a:srgbClr val="FFFF00"/>
                </a:solidFill>
                <a:ea typeface="微软雅黑" panose="020B0503020204020204" pitchFamily="34" charset="-122"/>
              </a:rPr>
              <a:t>人若立志遵著祂的旨意行，就必曉得這教訓或是出于　神，或是我憑著自己說的。</a:t>
            </a:r>
          </a:p>
          <a:p>
            <a:pPr algn="l">
              <a:lnSpc>
                <a:spcPct val="114000"/>
              </a:lnSpc>
            </a:pPr>
            <a:r>
              <a:rPr lang="en-US" altLang="zh-CN" sz="3600" b="1" dirty="0">
                <a:solidFill>
                  <a:schemeClr val="bg1"/>
                </a:solidFill>
                <a:ea typeface="微软雅黑" panose="020B0503020204020204" pitchFamily="34" charset="-122"/>
              </a:rPr>
              <a:t>If anyone wills to do His will, he shall know concerning the doctrine, whether it is from God or whether I speak on My own authority.</a:t>
            </a:r>
          </a:p>
        </p:txBody>
      </p:sp>
    </p:spTree>
    <p:extLst>
      <p:ext uri="{BB962C8B-B14F-4D97-AF65-F5344CB8AC3E}">
        <p14:creationId xmlns:p14="http://schemas.microsoft.com/office/powerpoint/2010/main" val="4093132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16:23】</a:t>
            </a:r>
          </a:p>
          <a:p>
            <a:pPr algn="l">
              <a:lnSpc>
                <a:spcPct val="114000"/>
              </a:lnSpc>
            </a:pPr>
            <a:r>
              <a:rPr lang="zh-CN" altLang="en-US" sz="3600" b="1" dirty="0">
                <a:solidFill>
                  <a:srgbClr val="FFFF00"/>
                </a:solidFill>
                <a:ea typeface="微软雅黑" panose="020B0503020204020204" pitchFamily="34" charset="-122"/>
              </a:rPr>
              <a:t>耶穌轉過來，對彼得說：“撒但，退我後邊去吧！你是絆我脚的，因爲你不體貼神的意思，只體貼人的意思。”</a:t>
            </a:r>
          </a:p>
          <a:p>
            <a:pPr algn="l">
              <a:lnSpc>
                <a:spcPct val="114000"/>
              </a:lnSpc>
            </a:pPr>
            <a:r>
              <a:rPr lang="en-US" altLang="zh-CN" sz="3600" b="1" dirty="0">
                <a:solidFill>
                  <a:schemeClr val="bg1"/>
                </a:solidFill>
                <a:ea typeface="微软雅黑" panose="020B0503020204020204" pitchFamily="34" charset="-122"/>
              </a:rPr>
              <a:t>But He turned and said to Peter, “Get behind Me, Satan! You are an offense to Me, for you are not mindful of the things of God, but the things of men.”</a:t>
            </a:r>
          </a:p>
        </p:txBody>
      </p:sp>
    </p:spTree>
    <p:extLst>
      <p:ext uri="{BB962C8B-B14F-4D97-AF65-F5344CB8AC3E}">
        <p14:creationId xmlns:p14="http://schemas.microsoft.com/office/powerpoint/2010/main" val="667801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使徒行傳 </a:t>
            </a:r>
            <a:r>
              <a:rPr lang="en-US" altLang="zh-CN" sz="3000" b="1" u="sng" dirty="0">
                <a:solidFill>
                  <a:schemeClr val="bg1"/>
                </a:solidFill>
                <a:ea typeface="微软雅黑" panose="020B0503020204020204" pitchFamily="34" charset="-122"/>
              </a:rPr>
              <a:t>Acts 1:3-6】</a:t>
            </a:r>
          </a:p>
          <a:p>
            <a:pPr algn="l">
              <a:lnSpc>
                <a:spcPct val="114000"/>
              </a:lnSpc>
            </a:pPr>
            <a:r>
              <a:rPr lang="en-US" altLang="zh-CN" sz="3000" b="1" dirty="0">
                <a:solidFill>
                  <a:srgbClr val="FFFF00"/>
                </a:solidFill>
                <a:ea typeface="微软雅黑" panose="020B0503020204020204" pitchFamily="34" charset="-122"/>
              </a:rPr>
              <a:t>3 </a:t>
            </a:r>
            <a:r>
              <a:rPr lang="zh-CN" altLang="en-US" sz="3000" b="1" dirty="0">
                <a:solidFill>
                  <a:srgbClr val="FFFF00"/>
                </a:solidFill>
                <a:ea typeface="微软雅黑" panose="020B0503020204020204" pitchFamily="34" charset="-122"/>
              </a:rPr>
              <a:t>祂受害之後，用許多的憑據將自己活活地顯給使徒看，四十天之久向他們顯現，講說　神國的事。</a:t>
            </a:r>
          </a:p>
          <a:p>
            <a:pPr algn="l">
              <a:lnSpc>
                <a:spcPct val="100000"/>
              </a:lnSpc>
            </a:pPr>
            <a:r>
              <a:rPr lang="en-US" altLang="zh-CN" sz="3000" b="1" dirty="0">
                <a:solidFill>
                  <a:schemeClr val="bg1"/>
                </a:solidFill>
                <a:ea typeface="微软雅黑" panose="020B0503020204020204" pitchFamily="34" charset="-122"/>
              </a:rPr>
              <a:t>to whom He also presented Himself alive after His suffering by many infallible proofs, being seen by them during forty days and speaking of the things pertaining to the kingdom of God.</a:t>
            </a:r>
          </a:p>
          <a:p>
            <a:pPr algn="l">
              <a:lnSpc>
                <a:spcPct val="114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耶穌和他們聚集的時候，囑咐他們說：“不要離開耶路撒冷，要等候父所應許的，就是你們聽見我說過的， </a:t>
            </a:r>
            <a:r>
              <a:rPr lang="en-US" altLang="zh-CN" sz="3000" b="1" dirty="0">
                <a:solidFill>
                  <a:schemeClr val="bg1"/>
                </a:solidFill>
                <a:ea typeface="微软雅黑" panose="020B0503020204020204" pitchFamily="34" charset="-122"/>
              </a:rPr>
              <a:t>And being assembled together with them, He commanded them not to depart from Jerusalem, but to wait for the Promise of the Father, “which,” He said, “you have heard from Me;</a:t>
            </a:r>
          </a:p>
        </p:txBody>
      </p:sp>
    </p:spTree>
    <p:extLst>
      <p:ext uri="{BB962C8B-B14F-4D97-AF65-F5344CB8AC3E}">
        <p14:creationId xmlns:p14="http://schemas.microsoft.com/office/powerpoint/2010/main" val="503852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使徒行傳 </a:t>
            </a:r>
            <a:r>
              <a:rPr lang="en-US" altLang="zh-CN" sz="3000" b="1" u="sng" dirty="0">
                <a:solidFill>
                  <a:schemeClr val="bg1"/>
                </a:solidFill>
                <a:ea typeface="微软雅黑" panose="020B0503020204020204" pitchFamily="34" charset="-122"/>
              </a:rPr>
              <a:t>Acts 1:3-6】</a:t>
            </a:r>
          </a:p>
          <a:p>
            <a:pPr algn="l">
              <a:lnSpc>
                <a:spcPct val="114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約翰是用水施洗，但不多幾日，你們要受聖靈的洗。” </a:t>
            </a:r>
          </a:p>
          <a:p>
            <a:pPr algn="l">
              <a:lnSpc>
                <a:spcPct val="100000"/>
              </a:lnSpc>
            </a:pPr>
            <a:r>
              <a:rPr lang="en-US" altLang="zh-CN" sz="3400" b="1" dirty="0">
                <a:solidFill>
                  <a:schemeClr val="bg1"/>
                </a:solidFill>
                <a:ea typeface="微软雅黑" panose="020B0503020204020204" pitchFamily="34" charset="-122"/>
              </a:rPr>
              <a:t>for John truly baptized with water, but you shall be baptized with the Holy Spirit not many days from now.”</a:t>
            </a:r>
          </a:p>
          <a:p>
            <a:pPr algn="l">
              <a:lnSpc>
                <a:spcPct val="114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他們聚集的時候，問耶穌說：“主啊，你復興以色列國就在這時候嗎？”</a:t>
            </a:r>
          </a:p>
          <a:p>
            <a:pPr algn="l">
              <a:lnSpc>
                <a:spcPct val="100000"/>
              </a:lnSpc>
            </a:pPr>
            <a:r>
              <a:rPr lang="en-US" altLang="zh-CN" sz="3400" b="1" dirty="0">
                <a:solidFill>
                  <a:schemeClr val="bg1"/>
                </a:solidFill>
                <a:ea typeface="微软雅黑" panose="020B0503020204020204" pitchFamily="34" charset="-122"/>
              </a:rPr>
              <a:t>Therefore, when they had come together, they asked Him, saying, “Lord, will You at this time restore the kingdom to Israel?”</a:t>
            </a:r>
          </a:p>
        </p:txBody>
      </p:sp>
    </p:spTree>
    <p:extLst>
      <p:ext uri="{BB962C8B-B14F-4D97-AF65-F5344CB8AC3E}">
        <p14:creationId xmlns:p14="http://schemas.microsoft.com/office/powerpoint/2010/main" val="2541026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以弗所書 </a:t>
            </a:r>
            <a:r>
              <a:rPr lang="en-US" altLang="zh-CN" sz="3400" b="1" u="sng" dirty="0">
                <a:solidFill>
                  <a:schemeClr val="bg1"/>
                </a:solidFill>
                <a:ea typeface="微软雅黑" panose="020B0503020204020204" pitchFamily="34" charset="-122"/>
              </a:rPr>
              <a:t>Ephesians 2:3】</a:t>
            </a:r>
          </a:p>
          <a:p>
            <a:pPr algn="l">
              <a:lnSpc>
                <a:spcPct val="114000"/>
              </a:lnSpc>
            </a:pPr>
            <a:r>
              <a:rPr lang="zh-CN" altLang="en-US" sz="3400" b="1" dirty="0">
                <a:solidFill>
                  <a:srgbClr val="FFFF00"/>
                </a:solidFill>
                <a:ea typeface="微软雅黑" panose="020B0503020204020204" pitchFamily="34" charset="-122"/>
              </a:rPr>
              <a:t>我們從前也都在他們中間，放縱肉體的私欲，隨著肉體和心中所喜好的去行，本爲可怒之子，和別人一樣。</a:t>
            </a:r>
          </a:p>
          <a:p>
            <a:pPr algn="l">
              <a:lnSpc>
                <a:spcPct val="114000"/>
              </a:lnSpc>
            </a:pPr>
            <a:r>
              <a:rPr lang="en-US" altLang="zh-CN" sz="3400" b="1" dirty="0">
                <a:solidFill>
                  <a:schemeClr val="bg1"/>
                </a:solidFill>
                <a:ea typeface="微软雅黑" panose="020B0503020204020204" pitchFamily="34" charset="-122"/>
              </a:rPr>
              <a:t>among whom also we all once conducted ourselves in the lusts of our flesh, fulfilling the desires of the flesh and of the mind, and were by nature children of wrath, just as the others.</a:t>
            </a:r>
          </a:p>
        </p:txBody>
      </p:sp>
    </p:spTree>
    <p:extLst>
      <p:ext uri="{BB962C8B-B14F-4D97-AF65-F5344CB8AC3E}">
        <p14:creationId xmlns:p14="http://schemas.microsoft.com/office/powerpoint/2010/main" val="3380067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8:5-7】</a:t>
            </a: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因爲隨從肉體的人體貼肉體的事；隨從聖靈的人體貼聖靈的事。</a:t>
            </a:r>
          </a:p>
          <a:p>
            <a:pPr algn="l">
              <a:lnSpc>
                <a:spcPct val="100000"/>
              </a:lnSpc>
            </a:pPr>
            <a:r>
              <a:rPr lang="en-US" altLang="zh-CN" sz="3600" b="1" dirty="0">
                <a:solidFill>
                  <a:schemeClr val="bg1"/>
                </a:solidFill>
                <a:ea typeface="微软雅黑" panose="020B0503020204020204" pitchFamily="34" charset="-122"/>
              </a:rPr>
              <a:t>For those who live according to the flesh set their minds on the things of the flesh, but those who live according to the Spirit, the things of the Spirit.</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體貼肉體的就是死，體貼聖靈的乃是生命平安。</a:t>
            </a:r>
          </a:p>
          <a:p>
            <a:pPr algn="l">
              <a:lnSpc>
                <a:spcPct val="100000"/>
              </a:lnSpc>
            </a:pPr>
            <a:r>
              <a:rPr lang="en-US" altLang="zh-CN" sz="3600" b="1" dirty="0">
                <a:solidFill>
                  <a:schemeClr val="bg1"/>
                </a:solidFill>
                <a:ea typeface="微软雅黑" panose="020B0503020204020204" pitchFamily="34" charset="-122"/>
              </a:rPr>
              <a:t>For to be carnally minded is death, but to be spiritually minded is life and peace.</a:t>
            </a:r>
          </a:p>
        </p:txBody>
      </p:sp>
    </p:spTree>
    <p:extLst>
      <p:ext uri="{BB962C8B-B14F-4D97-AF65-F5344CB8AC3E}">
        <p14:creationId xmlns:p14="http://schemas.microsoft.com/office/powerpoint/2010/main" val="1484252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8:5-7】</a:t>
            </a:r>
          </a:p>
          <a:p>
            <a:pPr algn="l">
              <a:lnSpc>
                <a:spcPct val="114000"/>
              </a:lnSpc>
            </a:pPr>
            <a:r>
              <a:rPr lang="en-US" altLang="zh-CN" sz="3600" b="1" dirty="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原來體貼肉體的，就是與　神爲仇，因爲不服　神的律法，也是不能服。</a:t>
            </a:r>
          </a:p>
          <a:p>
            <a:pPr algn="l">
              <a:lnSpc>
                <a:spcPct val="114000"/>
              </a:lnSpc>
            </a:pPr>
            <a:r>
              <a:rPr lang="en-US" altLang="zh-CN" sz="3600" b="1" dirty="0">
                <a:solidFill>
                  <a:schemeClr val="bg1"/>
                </a:solidFill>
                <a:ea typeface="微软雅黑" panose="020B0503020204020204" pitchFamily="34" charset="-122"/>
              </a:rPr>
              <a:t>Because the carnal mind is enmity against God; for it is not subject to the law of God, nor indeed can be.</a:t>
            </a:r>
          </a:p>
        </p:txBody>
      </p:sp>
    </p:spTree>
    <p:extLst>
      <p:ext uri="{BB962C8B-B14F-4D97-AF65-F5344CB8AC3E}">
        <p14:creationId xmlns:p14="http://schemas.microsoft.com/office/powerpoint/2010/main" val="3521921438"/>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7377</TotalTime>
  <Words>1576</Words>
  <Application>Microsoft Office PowerPoint</Application>
  <PresentationFormat>On-screen Show (4:3)</PresentationFormat>
  <Paragraphs>75</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微软雅黑</vt:lpstr>
      <vt:lpstr>Arial</vt:lpstr>
      <vt:lpstr>Calibri</vt:lpstr>
      <vt:lpstr>Calibri Light</vt:lpstr>
      <vt:lpstr>Office 主题</vt:lpstr>
      <vt:lpstr>怎樣明白神的旨意？ How Do We Know God’s Will?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608</cp:revision>
  <dcterms:created xsi:type="dcterms:W3CDTF">2018-02-16T18:09:56Z</dcterms:created>
  <dcterms:modified xsi:type="dcterms:W3CDTF">2021-01-10T20:35:14Z</dcterms:modified>
</cp:coreProperties>
</file>