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94" r:id="rId2"/>
    <p:sldId id="3351" r:id="rId3"/>
    <p:sldId id="3375" r:id="rId4"/>
    <p:sldId id="3352" r:id="rId5"/>
    <p:sldId id="3386" r:id="rId6"/>
    <p:sldId id="3387" r:id="rId7"/>
    <p:sldId id="3388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 varScale="1">
        <p:scale>
          <a:sx n="87" d="100"/>
          <a:sy n="87" d="100"/>
        </p:scale>
        <p:origin x="97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神向人启示祂自己是神可被人认识的前提</a:t>
            </a:r>
            <a:endParaRPr lang="en-US" altLang="zh-CN" sz="32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8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神通过大自然向人启示祂自己</a:t>
            </a: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但是，人的罪导致人错误地解读大自然中关于神的启示。</a:t>
            </a: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必须通过圣经来认识神，借着圣经的引导，人才能明白大自然中有关神的启示。</a:t>
            </a: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8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神通过主耶稣启示祂自己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98391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人绝不可能完全认识神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有限（人）无法完全认识无限（神）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神的不可测透性（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incomprehensible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）</a:t>
            </a:r>
          </a:p>
          <a:p>
            <a:pPr lvl="2" algn="l">
              <a:lnSpc>
                <a:spcPct val="112000"/>
              </a:lnSpc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不可能完全认识神</a:t>
            </a:r>
          </a:p>
          <a:p>
            <a:pPr lvl="2" algn="l">
              <a:lnSpc>
                <a:spcPct val="112000"/>
              </a:lnSpc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不可能完全认识有关神的哪怕一件事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神的不可测透性让我们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12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</a:t>
            </a: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神的不可测透是因为神的伟大，不是因为人的罪。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人要追求多知道神</a:t>
            </a:r>
          </a:p>
        </p:txBody>
      </p:sp>
    </p:spTree>
    <p:extLst>
      <p:ext uri="{BB962C8B-B14F-4D97-AF65-F5344CB8AC3E}">
        <p14:creationId xmlns:p14="http://schemas.microsoft.com/office/powerpoint/2010/main" val="1092502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我们能够真实地认识神（不是完全地认识神）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一切圣经告诉我们关于神的事情都是真实的。</a:t>
            </a: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两种流行但是错误的说法：</a:t>
            </a:r>
          </a:p>
          <a:p>
            <a:pPr lvl="1" algn="l">
              <a:lnSpc>
                <a:spcPct val="112000"/>
              </a:lnSpc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我们无法认识神，只能知道神作过的事。</a:t>
            </a:r>
          </a:p>
          <a:p>
            <a:pPr lvl="1" algn="l">
              <a:lnSpc>
                <a:spcPct val="112000"/>
              </a:lnSpc>
            </a:pPr>
            <a:r>
              <a:rPr lang="zh-CN" altLang="en-US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	我们无法完全认识神，只能按着神与我的关系来认识神。</a:t>
            </a:r>
          </a:p>
        </p:txBody>
      </p:sp>
    </p:spTree>
    <p:extLst>
      <p:ext uri="{BB962C8B-B14F-4D97-AF65-F5344CB8AC3E}">
        <p14:creationId xmlns:p14="http://schemas.microsoft.com/office/powerpoint/2010/main" val="950818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</a:t>
            </a:r>
            <a:r>
              <a:rPr lang="en-US" altLang="zh-CN" sz="3200" b="1" u="sng" dirty="0" err="1">
                <a:solidFill>
                  <a:schemeClr val="bg1"/>
                </a:solidFill>
                <a:ea typeface="微软雅黑" panose="020B0503020204020204" pitchFamily="34" charset="-122"/>
              </a:rPr>
              <a:t>Cor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1:18-25】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因为十字架的道理，在那灭亡的人为愚拙，在我们得救的人却为　神的大能。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the message of the cross is foolishness to those who are perishing, but to us who are being saved it is the power of God.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19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就如经上所记：“我要灭绝智慧人的智慧，废弃聪明人的聪明。” 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it is written: “I will destroy the wisdom of the wise, And bring to nothing the understanding of the prudent.”</a:t>
            </a:r>
            <a:endParaRPr lang="zh-CN" altLang="en-US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112802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</a:t>
            </a:r>
            <a:r>
              <a:rPr lang="en-US" altLang="zh-CN" sz="3200" b="1" u="sng" dirty="0" err="1">
                <a:solidFill>
                  <a:schemeClr val="bg1"/>
                </a:solidFill>
                <a:ea typeface="微软雅黑" panose="020B0503020204020204" pitchFamily="34" charset="-122"/>
              </a:rPr>
              <a:t>Cor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1:18-25】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20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智慧人在哪里？文士在哪里？这世上的辩士在哪里？　神岂不是叫这世上的智慧变成愚拙吗？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Where is the wise? Where is the scribe? Where is the disputer of this age? Has not God made foolish the wisdom of this world?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世人凭自己的智慧，既不认识　神，　神就乐意用人所当作愚拙的道理拯救那些信的人，这就是　神的智慧了。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since, in the wisdom of God, the world through wisdom did not know God, it pleased God through the foolishness of the message preached to save those who believe.</a:t>
            </a:r>
            <a:endParaRPr lang="zh-CN" altLang="en-US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530051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</a:t>
            </a:r>
            <a:r>
              <a:rPr lang="en-US" altLang="zh-CN" sz="3200" b="1" u="sng" dirty="0" err="1">
                <a:solidFill>
                  <a:schemeClr val="bg1"/>
                </a:solidFill>
                <a:ea typeface="微软雅黑" panose="020B0503020204020204" pitchFamily="34" charset="-122"/>
              </a:rPr>
              <a:t>Cor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1:18-25】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犹太人是要神迹，希腊人是求智慧；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Jews request a sign, and Greeks seek after wisdom;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我们却是传钉十字架的基督。在犹太人为绊脚石，在外邦人为愚拙，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we preach Christ crucified, to the Jews a stumbling block and to the Greeks foolishness,</a:t>
            </a:r>
            <a:endParaRPr lang="zh-CN" altLang="en-US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974279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林前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 </a:t>
            </a:r>
            <a:r>
              <a:rPr lang="en-US" altLang="zh-CN" sz="3200" b="1" u="sng" dirty="0" err="1">
                <a:solidFill>
                  <a:schemeClr val="bg1"/>
                </a:solidFill>
                <a:ea typeface="微软雅黑" panose="020B0503020204020204" pitchFamily="34" charset="-122"/>
              </a:rPr>
              <a:t>Cor</a:t>
            </a:r>
            <a:r>
              <a:rPr lang="en-US" altLang="zh-CN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 1:18-25】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24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但在那蒙召的，无论是犹太人、希腊人，基督总为　神的能力，　神的智慧。</a:t>
            </a:r>
            <a:endParaRPr lang="en-US" altLang="zh-CN" sz="32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to those who are called, both Jews and Greeks, Christ the power of God and the wisdom of God.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　神的愚拙总比人智慧，　神的软弱总比人强壮。</a:t>
            </a:r>
          </a:p>
          <a:p>
            <a:pPr algn="l">
              <a:lnSpc>
                <a:spcPct val="112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Because the foolishness of God is wiser than men, and the weakness of God is stronger than men.</a:t>
            </a:r>
          </a:p>
          <a:p>
            <a:pPr algn="l">
              <a:lnSpc>
                <a:spcPct val="112000"/>
              </a:lnSpc>
            </a:pPr>
            <a:endParaRPr lang="zh-CN" altLang="en-US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234467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11224</TotalTime>
  <Words>620</Words>
  <Application>Microsoft Office PowerPoint</Application>
  <PresentationFormat>On-screen Show (4:3)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Paul Fang</cp:lastModifiedBy>
  <cp:revision>939</cp:revision>
  <dcterms:created xsi:type="dcterms:W3CDTF">2018-02-16T18:09:56Z</dcterms:created>
  <dcterms:modified xsi:type="dcterms:W3CDTF">2022-11-05T09:30:33Z</dcterms:modified>
</cp:coreProperties>
</file>