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232" r:id="rId2"/>
  </p:sldMasterIdLst>
  <p:notesMasterIdLst>
    <p:notesMasterId r:id="rId14"/>
  </p:notesMasterIdLst>
  <p:sldIdLst>
    <p:sldId id="2214" r:id="rId3"/>
    <p:sldId id="2699" r:id="rId4"/>
    <p:sldId id="3430" r:id="rId5"/>
    <p:sldId id="3404" r:id="rId6"/>
    <p:sldId id="3419" r:id="rId7"/>
    <p:sldId id="3389" r:id="rId8"/>
    <p:sldId id="3420" r:id="rId9"/>
    <p:sldId id="3431" r:id="rId10"/>
    <p:sldId id="3390" r:id="rId11"/>
    <p:sldId id="3405" r:id="rId12"/>
    <p:sldId id="3421"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22" autoAdjust="0"/>
    <p:restoredTop sz="94679" autoAdjust="0"/>
  </p:normalViewPr>
  <p:slideViewPr>
    <p:cSldViewPr>
      <p:cViewPr varScale="1">
        <p:scale>
          <a:sx n="70" d="100"/>
          <a:sy n="70" d="100"/>
        </p:scale>
        <p:origin x="33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10/23/2022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10/23/2022</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10/23/2022</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10/23/2022</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4371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4243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153223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2022/10/23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48723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2022/10/23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952753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2022/10/23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2415764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2022/10/23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146493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2022/10/23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47479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10/23/2022</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2022/10/23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861190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093477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15615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10/23/2022</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10/23/2022</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10/23/2022</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10/23/2022</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10/23/2022</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10/23/2022</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10/23/2022</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10/23/2022</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2022/10/23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96996242"/>
      </p:ext>
    </p:extLst>
  </p:cSld>
  <p:clrMap bg1="lt1" tx1="dk1" bg2="lt2" tx2="dk2" accent1="accent1" accent2="accent2" accent3="accent3" accent4="accent4" accent5="accent5" accent6="accent6" hlink="hlink" folHlink="folHlink"/>
  <p:sldLayoutIdLst>
    <p:sldLayoutId id="2147486233" r:id="rId1"/>
    <p:sldLayoutId id="2147486234" r:id="rId2"/>
    <p:sldLayoutId id="2147486235" r:id="rId3"/>
    <p:sldLayoutId id="2147486236" r:id="rId4"/>
    <p:sldLayoutId id="2147486237" r:id="rId5"/>
    <p:sldLayoutId id="2147486238" r:id="rId6"/>
    <p:sldLayoutId id="2147486239" r:id="rId7"/>
    <p:sldLayoutId id="2147486240" r:id="rId8"/>
    <p:sldLayoutId id="2147486241" r:id="rId9"/>
    <p:sldLayoutId id="2147486242" r:id="rId10"/>
    <p:sldLayoutId id="21474862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巴拉巴与主耶稣</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Barabbas And The Lord Jesus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10/23/2022</a:t>
            </a:r>
            <a:endParaRPr lang="zh-CN" altLang="en-US" b="1" dirty="0">
              <a:solidFill>
                <a:schemeClr val="bg1"/>
              </a:solidFill>
            </a:endParaRPr>
          </a:p>
        </p:txBody>
      </p:sp>
    </p:spTree>
    <p:extLst>
      <p:ext uri="{BB962C8B-B14F-4D97-AF65-F5344CB8AC3E}">
        <p14:creationId xmlns:p14="http://schemas.microsoft.com/office/powerpoint/2010/main" val="4590774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5:14-15】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原来基督的爱激励我们。因我们想，一人既替众人死，众人就都死了；</a:t>
            </a:r>
          </a:p>
          <a:p>
            <a:pPr algn="l">
              <a:lnSpc>
                <a:spcPct val="112000"/>
              </a:lnSpc>
            </a:pPr>
            <a:r>
              <a:rPr lang="en-US" altLang="zh-CN" sz="3200" b="1" dirty="0">
                <a:solidFill>
                  <a:schemeClr val="bg1"/>
                </a:solidFill>
                <a:ea typeface="微软雅黑" panose="020B0503020204020204" pitchFamily="34" charset="-122"/>
              </a:rPr>
              <a:t>For the love of Christ compels us, because we judge thus: that if One died for all, then all died;</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并且祂替众人死，是叫那些活着的人不再为自己活，乃为替他们死而复活的主活。</a:t>
            </a:r>
          </a:p>
          <a:p>
            <a:pPr algn="l">
              <a:lnSpc>
                <a:spcPct val="112000"/>
              </a:lnSpc>
            </a:pPr>
            <a:r>
              <a:rPr lang="en-US" altLang="zh-CN" sz="3200" b="1" dirty="0">
                <a:solidFill>
                  <a:schemeClr val="bg1"/>
                </a:solidFill>
                <a:ea typeface="微软雅黑" panose="020B0503020204020204" pitchFamily="34" charset="-122"/>
              </a:rPr>
              <a:t>and He died for all, that those who live should live no longer for themselves, but for Him who died for them and rose again.</a:t>
            </a:r>
          </a:p>
        </p:txBody>
      </p:sp>
    </p:spTree>
    <p:extLst>
      <p:ext uri="{BB962C8B-B14F-4D97-AF65-F5344CB8AC3E}">
        <p14:creationId xmlns:p14="http://schemas.microsoft.com/office/powerpoint/2010/main" val="3702989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加拉太书 </a:t>
            </a:r>
            <a:r>
              <a:rPr lang="en-US" altLang="zh-CN" sz="3200" b="1" u="sng" dirty="0">
                <a:solidFill>
                  <a:schemeClr val="bg1"/>
                </a:solidFill>
                <a:ea typeface="微软雅黑" panose="020B0503020204020204" pitchFamily="34" charset="-122"/>
              </a:rPr>
              <a:t>Galatians 2:20】</a:t>
            </a:r>
          </a:p>
          <a:p>
            <a:pPr algn="l">
              <a:lnSpc>
                <a:spcPct val="112000"/>
              </a:lnSpc>
            </a:pPr>
            <a:r>
              <a:rPr lang="zh-CN" altLang="en-US" sz="3200" b="1" dirty="0">
                <a:solidFill>
                  <a:srgbClr val="FFFF00"/>
                </a:solidFill>
                <a:ea typeface="微软雅黑" panose="020B0503020204020204" pitchFamily="34" charset="-122"/>
              </a:rPr>
              <a:t>我已经与基督同钉十字架，现在活着的不再是我，乃是基督在我里面活着；并且我如今在肉身活着，是因信　神的儿子而活，祂是爱我，为我舍己。</a:t>
            </a:r>
          </a:p>
          <a:p>
            <a:pPr algn="l">
              <a:lnSpc>
                <a:spcPct val="112000"/>
              </a:lnSpc>
            </a:pPr>
            <a:r>
              <a:rPr lang="en-US" altLang="zh-CN" sz="3200" b="1" dirty="0">
                <a:solidFill>
                  <a:schemeClr val="bg1"/>
                </a:solidFill>
                <a:ea typeface="微软雅黑" panose="020B0503020204020204" pitchFamily="34" charset="-122"/>
              </a:rPr>
              <a:t>I have been crucified with Christ; it is no longer I who live, but Christ lives in me; and the life which I now live in the flesh I live by faith in the Son of God, who loved me and gave Himself for me.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62968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18:38-40】</a:t>
            </a:r>
          </a:p>
          <a:p>
            <a:pPr algn="l">
              <a:lnSpc>
                <a:spcPct val="112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彼拉多说：“真理是什么呢？”说了这话，又出来到犹太人那里，对他们说：“我查不出祂有什么罪来。</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Pilate said to Him, “What is truth?” And when he had said this, he went out again to the Jews, and said to them, “I find no fault in Him at all.</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但你们有个规矩，在逾越节要我给你们释放一个人，你们要我给你们释放犹太人的王吗？” </a:t>
            </a:r>
            <a:endParaRPr lang="en-US" altLang="zh-CN" sz="3200" b="1" dirty="0">
              <a:solidFill>
                <a:srgbClr val="FFFF00"/>
              </a:solidFill>
              <a:ea typeface="微软雅黑" panose="020B0503020204020204" pitchFamily="34" charset="-122"/>
            </a:endParaRP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But you have a custom that I should release someone to you at the Passover. Do you therefore want me to release to you the King of the Jews?”</a:t>
            </a:r>
          </a:p>
        </p:txBody>
      </p:sp>
    </p:spTree>
    <p:extLst>
      <p:ext uri="{BB962C8B-B14F-4D97-AF65-F5344CB8AC3E}">
        <p14:creationId xmlns:p14="http://schemas.microsoft.com/office/powerpoint/2010/main" val="30014045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18:38-40】</a:t>
            </a:r>
          </a:p>
          <a:p>
            <a:pPr algn="l">
              <a:lnSpc>
                <a:spcPct val="112000"/>
              </a:lnSpc>
            </a:pPr>
            <a:r>
              <a:rPr lang="en-US" altLang="zh-CN" sz="3200" b="1" dirty="0">
                <a:solidFill>
                  <a:srgbClr val="FFFF00"/>
                </a:solidFill>
                <a:ea typeface="微软雅黑" panose="020B0503020204020204" pitchFamily="34" charset="-122"/>
              </a:rPr>
              <a:t>40 </a:t>
            </a:r>
            <a:r>
              <a:rPr lang="zh-CN" altLang="en-US" sz="3200" b="1" dirty="0">
                <a:solidFill>
                  <a:srgbClr val="FFFF00"/>
                </a:solidFill>
                <a:ea typeface="微软雅黑" panose="020B0503020204020204" pitchFamily="34" charset="-122"/>
              </a:rPr>
              <a:t>他们又喊着说：“不要这人，要巴拉巴！”这巴拉巴是个强盗。</a:t>
            </a:r>
          </a:p>
          <a:p>
            <a:pPr algn="l">
              <a:lnSpc>
                <a:spcPct val="112000"/>
              </a:lnSpc>
            </a:pPr>
            <a:r>
              <a:rPr lang="en-US" altLang="zh-CN" sz="3200" b="1" dirty="0">
                <a:solidFill>
                  <a:schemeClr val="bg1"/>
                </a:solidFill>
                <a:ea typeface="微软雅黑" panose="020B0503020204020204" pitchFamily="34" charset="-122"/>
              </a:rPr>
              <a:t>Then they all cried again, saying, “Not this Man, but Barabbas!” Now Barabbas was a robber.</a:t>
            </a:r>
          </a:p>
        </p:txBody>
      </p:sp>
    </p:spTree>
    <p:extLst>
      <p:ext uri="{BB962C8B-B14F-4D97-AF65-F5344CB8AC3E}">
        <p14:creationId xmlns:p14="http://schemas.microsoft.com/office/powerpoint/2010/main" val="40111244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1:5】</a:t>
            </a:r>
          </a:p>
          <a:p>
            <a:pPr algn="l">
              <a:lnSpc>
                <a:spcPct val="112000"/>
              </a:lnSpc>
            </a:pPr>
            <a:r>
              <a:rPr lang="zh-CN" altLang="en-US" sz="3200" b="1" dirty="0">
                <a:solidFill>
                  <a:srgbClr val="FFFF00"/>
                </a:solidFill>
                <a:ea typeface="微软雅黑" panose="020B0503020204020204" pitchFamily="34" charset="-122"/>
              </a:rPr>
              <a:t>光照在黑暗里，黑暗却不接受光。</a:t>
            </a:r>
          </a:p>
          <a:p>
            <a:pPr algn="l">
              <a:lnSpc>
                <a:spcPct val="112000"/>
              </a:lnSpc>
            </a:pPr>
            <a:r>
              <a:rPr lang="en-US" altLang="zh-CN" sz="3200" b="1" dirty="0">
                <a:solidFill>
                  <a:schemeClr val="bg1"/>
                </a:solidFill>
                <a:ea typeface="微软雅黑" panose="020B0503020204020204" pitchFamily="34" charset="-122"/>
              </a:rPr>
              <a:t>And the light shines in the darkness, and the darkness did not comprehend it.</a:t>
            </a:r>
          </a:p>
          <a:p>
            <a:pPr algn="l">
              <a:lnSpc>
                <a:spcPct val="112000"/>
              </a:lnSpc>
            </a:pPr>
            <a:endParaRPr lang="en-US" altLang="zh-CN" sz="32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3:19】</a:t>
            </a:r>
          </a:p>
          <a:p>
            <a:pPr algn="l">
              <a:lnSpc>
                <a:spcPct val="112000"/>
              </a:lnSpc>
            </a:pPr>
            <a:r>
              <a:rPr lang="zh-CN" altLang="en-US" sz="3200" b="1" dirty="0">
                <a:solidFill>
                  <a:srgbClr val="FFFF00"/>
                </a:solidFill>
                <a:ea typeface="微软雅黑" panose="020B0503020204020204" pitchFamily="34" charset="-122"/>
              </a:rPr>
              <a:t>光来到世间，世人因自己的行为是恶的，不爱光倒爱黑暗，定他们的罪就是在此。</a:t>
            </a:r>
          </a:p>
          <a:p>
            <a:pPr algn="l">
              <a:lnSpc>
                <a:spcPct val="112000"/>
              </a:lnSpc>
            </a:pPr>
            <a:r>
              <a:rPr lang="en-US" altLang="zh-CN" sz="3200" b="1" dirty="0">
                <a:solidFill>
                  <a:schemeClr val="bg1"/>
                </a:solidFill>
                <a:ea typeface="微软雅黑" panose="020B0503020204020204" pitchFamily="34" charset="-122"/>
              </a:rPr>
              <a:t>And this is the condemnation, that the light has come into the world, and men loved darkness rather than light, because their deeds were evil.</a:t>
            </a:r>
          </a:p>
        </p:txBody>
      </p:sp>
    </p:spTree>
    <p:extLst>
      <p:ext uri="{BB962C8B-B14F-4D97-AF65-F5344CB8AC3E}">
        <p14:creationId xmlns:p14="http://schemas.microsoft.com/office/powerpoint/2010/main" val="9731416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3:20】</a:t>
            </a:r>
          </a:p>
          <a:p>
            <a:pPr algn="l">
              <a:lnSpc>
                <a:spcPct val="112000"/>
              </a:lnSpc>
            </a:pPr>
            <a:r>
              <a:rPr lang="zh-CN" altLang="en-US" sz="3200" b="1" dirty="0">
                <a:solidFill>
                  <a:srgbClr val="FFFF00"/>
                </a:solidFill>
                <a:ea typeface="微软雅黑" panose="020B0503020204020204" pitchFamily="34" charset="-122"/>
              </a:rPr>
              <a:t>凡作恶的便恨光，并不来就光，恐怕他的行为受责备；</a:t>
            </a:r>
            <a:r>
              <a:rPr lang="en-US" altLang="zh-CN" sz="3200" b="1" dirty="0">
                <a:solidFill>
                  <a:schemeClr val="bg1"/>
                </a:solidFill>
                <a:ea typeface="微软雅黑" panose="020B0503020204020204" pitchFamily="34" charset="-122"/>
              </a:rPr>
              <a:t>For everyone practicing evil hates the light and does not come to the light, lest his deeds should be exposed.</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15:22】</a:t>
            </a:r>
          </a:p>
          <a:p>
            <a:pPr algn="l">
              <a:lnSpc>
                <a:spcPct val="112000"/>
              </a:lnSpc>
            </a:pPr>
            <a:r>
              <a:rPr lang="zh-CN" altLang="en-US" sz="3200" b="1" dirty="0">
                <a:solidFill>
                  <a:srgbClr val="FFFF00"/>
                </a:solidFill>
                <a:ea typeface="微软雅黑" panose="020B0503020204020204" pitchFamily="34" charset="-122"/>
              </a:rPr>
              <a:t>我若没有来教训他们，他们就没有罪；但如今他们的罪无可推诿了。</a:t>
            </a:r>
            <a:r>
              <a:rPr lang="en-US" altLang="zh-CN" sz="3200" b="1" dirty="0">
                <a:solidFill>
                  <a:schemeClr val="bg1"/>
                </a:solidFill>
                <a:ea typeface="微软雅黑" panose="020B0503020204020204" pitchFamily="34" charset="-122"/>
              </a:rPr>
              <a:t>If I had not come and spoken to them, they would have no sin, but now they have no excuse for their sin.</a:t>
            </a:r>
          </a:p>
        </p:txBody>
      </p:sp>
    </p:spTree>
    <p:extLst>
      <p:ext uri="{BB962C8B-B14F-4D97-AF65-F5344CB8AC3E}">
        <p14:creationId xmlns:p14="http://schemas.microsoft.com/office/powerpoint/2010/main" val="1921851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22:37-39】</a:t>
            </a:r>
          </a:p>
          <a:p>
            <a:pPr algn="l">
              <a:lnSpc>
                <a:spcPct val="112000"/>
              </a:lnSpc>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耶稣对他说：“你要尽心、尽性、尽意，爱主你的　神。</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Jesus said to him, “‘You shall love the Lord your God with all your heart, with all your soul, and with all your mind.’</a:t>
            </a:r>
          </a:p>
          <a:p>
            <a:pPr algn="l">
              <a:lnSpc>
                <a:spcPct val="112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这是诫命中的第一，且是最大的。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This is the first and great commandment.</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其次也相仿，就是要爱人如己。</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the second is like it: ‘You shall love your neighbor as yourself.’</a:t>
            </a:r>
          </a:p>
        </p:txBody>
      </p:sp>
    </p:spTree>
    <p:extLst>
      <p:ext uri="{BB962C8B-B14F-4D97-AF65-F5344CB8AC3E}">
        <p14:creationId xmlns:p14="http://schemas.microsoft.com/office/powerpoint/2010/main" val="2934081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16:24-25】</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于是，耶稣对门徒说：“若有人要跟从我，就当舍己，背起他的十字架，来跟从我。</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Jesus said to His disciples, “If anyone desires to come after Me, let him deny himself, and take up his cross, and follow Me.</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因为凡要救自己生命的（“生命”或作“灵魂”。下同），必丧掉生命；凡为我丧掉生命的，必得着生命。</a:t>
            </a:r>
          </a:p>
          <a:p>
            <a:pPr algn="l">
              <a:lnSpc>
                <a:spcPct val="112000"/>
              </a:lnSpc>
            </a:pPr>
            <a:r>
              <a:rPr lang="en-US" altLang="zh-CN" sz="3200" b="1" dirty="0">
                <a:solidFill>
                  <a:schemeClr val="bg1"/>
                </a:solidFill>
                <a:ea typeface="微软雅黑" panose="020B0503020204020204" pitchFamily="34" charset="-122"/>
              </a:rPr>
              <a:t>For whoever desires to save his life will lose it, but whoever loses his life for My sake will find it.</a:t>
            </a: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556064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12:25】</a:t>
            </a:r>
          </a:p>
          <a:p>
            <a:pPr algn="l">
              <a:lnSpc>
                <a:spcPct val="112000"/>
              </a:lnSpc>
            </a:pPr>
            <a:r>
              <a:rPr lang="zh-CN" altLang="en-US" sz="3200" b="1" dirty="0">
                <a:solidFill>
                  <a:srgbClr val="FFFF00"/>
                </a:solidFill>
                <a:ea typeface="微软雅黑" panose="020B0503020204020204" pitchFamily="34" charset="-122"/>
              </a:rPr>
              <a:t>爱惜自己生命的，就失丧生命；在这世上恨恶自己生命的，就要保守生命到永生。</a:t>
            </a:r>
          </a:p>
          <a:p>
            <a:pPr algn="l">
              <a:lnSpc>
                <a:spcPct val="112000"/>
              </a:lnSpc>
            </a:pPr>
            <a:r>
              <a:rPr lang="en-US" altLang="zh-CN" sz="3200" b="1" dirty="0">
                <a:solidFill>
                  <a:schemeClr val="bg1"/>
                </a:solidFill>
                <a:ea typeface="微软雅黑" panose="020B0503020204020204" pitchFamily="34" charset="-122"/>
              </a:rPr>
              <a:t>He who loves his life will lose it, and he who hates his life in this world will keep it for eternal life.</a:t>
            </a:r>
          </a:p>
        </p:txBody>
      </p:sp>
    </p:spTree>
    <p:extLst>
      <p:ext uri="{BB962C8B-B14F-4D97-AF65-F5344CB8AC3E}">
        <p14:creationId xmlns:p14="http://schemas.microsoft.com/office/powerpoint/2010/main" val="2537479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创世记 </a:t>
            </a:r>
            <a:r>
              <a:rPr lang="en-US" altLang="zh-CN" sz="3000" b="1" u="sng" dirty="0">
                <a:solidFill>
                  <a:schemeClr val="bg1"/>
                </a:solidFill>
                <a:ea typeface="微软雅黑" panose="020B0503020204020204" pitchFamily="34" charset="-122"/>
              </a:rPr>
              <a:t>Genesis 3:14-15】</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耶和华　神对蛇说：“你既作了这事，就必受咒诅，比一切的牲畜野兽更甚。你必用肚子行走，终身吃土。</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the Lord God said to the serpent: “Because you have done this, You are cursed more than all cattle, And more than every beast of the field; On your belly you shall go, And you shall eat dust All the days of your life.</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我又要叫你和女人彼此为仇；你的后裔和女人的后裔也彼此为仇。女人的后裔要伤你的头，你要伤祂的脚跟。”</a:t>
            </a:r>
            <a:r>
              <a:rPr lang="en-US" altLang="zh-CN" sz="3000" b="1" dirty="0">
                <a:solidFill>
                  <a:schemeClr val="bg1"/>
                </a:solidFill>
                <a:ea typeface="微软雅黑" panose="020B0503020204020204" pitchFamily="34" charset="-122"/>
              </a:rPr>
              <a:t>And I will put enmity Between you and the woman, And between your seed and her Seed; He shall bruise your head, And you shall bruise His heel.”</a:t>
            </a:r>
          </a:p>
        </p:txBody>
      </p:sp>
    </p:spTree>
    <p:extLst>
      <p:ext uri="{BB962C8B-B14F-4D97-AF65-F5344CB8AC3E}">
        <p14:creationId xmlns:p14="http://schemas.microsoft.com/office/powerpoint/2010/main" val="292191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7654</TotalTime>
  <Words>903</Words>
  <Application>Microsoft Office PowerPoint</Application>
  <PresentationFormat>On-screen Show (4:3)</PresentationFormat>
  <Paragraphs>50</Paragraphs>
  <Slides>11</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11</vt:i4>
      </vt:variant>
    </vt:vector>
  </HeadingPairs>
  <TitlesOfParts>
    <vt:vector size="21" baseType="lpstr">
      <vt:lpstr>微软雅黑</vt:lpstr>
      <vt:lpstr>新細明體</vt:lpstr>
      <vt:lpstr>宋体</vt:lpstr>
      <vt:lpstr>宋体</vt:lpstr>
      <vt:lpstr>Arial</vt:lpstr>
      <vt:lpstr>Calibri</vt:lpstr>
      <vt:lpstr>Calibri Light</vt:lpstr>
      <vt:lpstr>Garamond</vt:lpstr>
      <vt:lpstr>3_Office Theme</vt:lpstr>
      <vt:lpstr>Office 主题</vt:lpstr>
      <vt:lpstr>巴拉巴与主耶稣 Barabbas And The Lord Jesus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475</cp:revision>
  <dcterms:created xsi:type="dcterms:W3CDTF">2005-10-06T16:33:29Z</dcterms:created>
  <dcterms:modified xsi:type="dcterms:W3CDTF">2022-10-23T18:30:25Z</dcterms:modified>
</cp:coreProperties>
</file>