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417" r:id="rId2"/>
    <p:sldId id="3403" r:id="rId3"/>
    <p:sldId id="3412" r:id="rId4"/>
    <p:sldId id="3413" r:id="rId5"/>
    <p:sldId id="3414" r:id="rId6"/>
    <p:sldId id="3415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 varScale="1">
        <p:scale>
          <a:sx n="88" d="100"/>
          <a:sy n="88" d="100"/>
        </p:scale>
        <p:origin x="156" y="8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2022/10/24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问题：知道“因信称义”之后，我们是否还需要圣经？为什么？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知道人怎样得救之后，必须要追问更高、更深、更广的问题：神如何得到祂当得的荣耀？</a:t>
            </a:r>
          </a:p>
          <a:p>
            <a:pPr algn="l">
              <a:lnSpc>
                <a:spcPct val="112000"/>
              </a:lnSpc>
            </a:pPr>
            <a:endParaRPr lang="zh-CN" altLang="en-US" sz="1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马丁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.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路得解决“人怎样得救”的问题之后，不再前进。</a:t>
            </a:r>
          </a:p>
          <a:p>
            <a:pPr algn="l">
              <a:lnSpc>
                <a:spcPct val="112000"/>
              </a:lnSpc>
            </a:pPr>
            <a:endParaRPr lang="zh-CN" altLang="en-US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加尔文，慈运理走向“神怎样得荣耀”的问题，所以圣经的教训，甚至律法对于得救后的信徒产生新的活力。</a:t>
            </a:r>
          </a:p>
        </p:txBody>
      </p:sp>
    </p:spTree>
    <p:extLst>
      <p:ext uri="{BB962C8B-B14F-4D97-AF65-F5344CB8AC3E}">
        <p14:creationId xmlns:p14="http://schemas.microsoft.com/office/powerpoint/2010/main" val="3037265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神的属性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为什么要认识神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?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是敬拜神，不是研究神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对神的真知识，使人心更加谦卑、敬畏、感恩</a:t>
            </a:r>
          </a:p>
        </p:txBody>
      </p:sp>
    </p:spTree>
    <p:extLst>
      <p:ext uri="{BB962C8B-B14F-4D97-AF65-F5344CB8AC3E}">
        <p14:creationId xmlns:p14="http://schemas.microsoft.com/office/powerpoint/2010/main" val="23102509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神属性的区分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: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不可传达的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(incommunicable)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属性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可传达的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(communicable)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属性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两类属性之间的关系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Incommunicable attributes </a:t>
            </a: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qualify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 each communicable attribute.” _ Louis </a:t>
            </a:r>
            <a:r>
              <a:rPr lang="en-US" altLang="zh-CN" sz="34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Berkhof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425733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理解神的属性之前提</a:t>
            </a:r>
            <a:r>
              <a:rPr lang="en-US" altLang="zh-CN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:</a:t>
            </a:r>
          </a:p>
          <a:p>
            <a:pPr algn="l">
              <a:lnSpc>
                <a:spcPct val="112000"/>
              </a:lnSpc>
            </a:pP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属性的平等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没有属性的冲突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(inconsistency)</a:t>
            </a:r>
          </a:p>
          <a:p>
            <a:pPr algn="l">
              <a:lnSpc>
                <a:spcPct val="112000"/>
              </a:lnSpc>
            </a:pPr>
            <a:endParaRPr lang="en-US" altLang="zh-CN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13354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不可传达的属性（绝对的属性、超越的属性）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1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）	自存性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(self-existence, </a:t>
            </a:r>
            <a:r>
              <a:rPr lang="en-US" altLang="zh-CN" sz="34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aseity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) </a:t>
            </a: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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自存与自足的上帝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上帝意志和能力上的独存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不被影响的上帝</a:t>
            </a:r>
          </a:p>
        </p:txBody>
      </p:sp>
    </p:spTree>
    <p:extLst>
      <p:ext uri="{BB962C8B-B14F-4D97-AF65-F5344CB8AC3E}">
        <p14:creationId xmlns:p14="http://schemas.microsoft.com/office/powerpoint/2010/main" val="3883774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	问题讨论：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12000"/>
              </a:lnSpc>
              <a:buAutoNum type="arabicParenR"/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请举出福音书里的事例，说明神是不被影响的神？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2) 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请结合自己的信仰经历来分享，我是怎样认识到神是不被影响的神？</a:t>
            </a:r>
          </a:p>
        </p:txBody>
      </p:sp>
    </p:spTree>
    <p:extLst>
      <p:ext uri="{BB962C8B-B14F-4D97-AF65-F5344CB8AC3E}">
        <p14:creationId xmlns:p14="http://schemas.microsoft.com/office/powerpoint/2010/main" val="3095387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11349</TotalTime>
  <Words>297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Paul Fang</cp:lastModifiedBy>
  <cp:revision>982</cp:revision>
  <dcterms:created xsi:type="dcterms:W3CDTF">2018-02-16T18:09:56Z</dcterms:created>
  <dcterms:modified xsi:type="dcterms:W3CDTF">2022-10-24T13:01:33Z</dcterms:modified>
</cp:coreProperties>
</file>