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647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214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42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863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348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28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9895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225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70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82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511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579F0-D7E2-4F4F-B2AD-24560A89F647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E4E5-C787-49C8-9ECD-9D243BF6E4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11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神不可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传达的属性（绝对的属性、超越的属性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	自存性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(self-existence, 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aseity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) 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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自存与自足的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上帝意志和能力上的独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存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不被影响的上帝</a:t>
            </a:r>
          </a:p>
        </p:txBody>
      </p:sp>
    </p:spTree>
    <p:extLst>
      <p:ext uri="{BB962C8B-B14F-4D97-AF65-F5344CB8AC3E}">
        <p14:creationId xmlns:p14="http://schemas.microsoft.com/office/powerpoint/2010/main" val="10300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	问题讨论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AutoNum type="arabicParenR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请列举福音书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里的事例，说明神是不被影响的神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)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请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结合自己的信仰经历来分享，我是怎样认识到神是不被影响的神？</a:t>
            </a:r>
          </a:p>
        </p:txBody>
      </p:sp>
    </p:spTree>
    <p:extLst>
      <p:ext uri="{BB962C8B-B14F-4D97-AF65-F5344CB8AC3E}">
        <p14:creationId xmlns:p14="http://schemas.microsoft.com/office/powerpoint/2010/main" val="316897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对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上帝（自存性，独一性）的冒犯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拜偶像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贺智（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Charles Hodge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）：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“拜偶像不单包括拜假神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，也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包括用偶像敬拜真神。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)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人造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神像羞辱神，因它掩盖了神的荣耀。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）人造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神像使人入迷途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，使人错误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地思想神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的话就是信心的凭据</a:t>
            </a: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081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的自主性（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independence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神的自主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不需要我们和其他受造物给祂什么；然而我们和其他受造物可以荣耀祂，并给祂喜乐。</a:t>
            </a: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神不需要我们和其他受造物给祂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什么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我们和其他受造物可以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荣耀神，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并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给神喜乐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634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宽屏</PresentationFormat>
  <Paragraphs>27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</cp:revision>
  <dcterms:created xsi:type="dcterms:W3CDTF">2022-10-29T22:30:12Z</dcterms:created>
  <dcterms:modified xsi:type="dcterms:W3CDTF">2022-10-29T22:31:24Z</dcterms:modified>
</cp:coreProperties>
</file>