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2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8" y="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904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006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55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045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460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257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646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78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601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794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693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0028B-2F5C-442C-9097-432C77534FF0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548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	神属性的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区分</a:t>
            </a: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不可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传达的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(incommunicable)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属性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可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传达的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(communicable)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属性 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两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类属性之间的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关系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认识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神不可传达的属性的重大意义</a:t>
            </a:r>
          </a:p>
        </p:txBody>
      </p:sp>
    </p:spTree>
    <p:extLst>
      <p:ext uri="{BB962C8B-B14F-4D97-AF65-F5344CB8AC3E}">
        <p14:creationId xmlns:p14="http://schemas.microsoft.com/office/powerpoint/2010/main" val="399500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	神的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不变性</a:t>
            </a: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The Immutability of God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unchangeableness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 神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不变：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“神永远是一样的，在本质上、完全上、旨意、应许上是不会变更的；然而神确实会有行动和感受，而且神在回应不同情况时会有不同的行动和感受。”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 巴文克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（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Herman </a:t>
            </a:r>
            <a:r>
              <a:rPr lang="en-US" altLang="zh-CN" sz="32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Bavinke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r>
              <a:rPr lang="zh-CN" altLang="en-US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endParaRPr lang="en-US" altLang="zh-CN" sz="32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神的不变性是基督教最重要的教义。实存（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being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）和形成（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becoming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）之间的对比，划分了造物主和受造物之间的差异。”</a:t>
            </a: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1050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	神的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不变性</a:t>
            </a: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The Immutability of God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unchangeableness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只有神是永远不变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神永远不会与祂自己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不一样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神的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旨意不变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en-US" altLang="zh-CN" sz="8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神不会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有内在的变化改动，也没有任何外来的力量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能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使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之改变（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伯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35: 6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－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7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不变不是说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“神不动”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4886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	问题：怎样理解圣经中记载的神改变心意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摩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西成功阻止神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毁灭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以色列民（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出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32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9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－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14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神延长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了希西家十五年的岁寿（赛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38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－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6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〕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神没有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将应许的审判临到尼尼微（拿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3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4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10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〕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的后悔：神造人在地上后悔了（创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6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6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）；后悔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立扫罗为王（撒上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15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10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671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	问题：怎样理解圣经中记载的神改变心意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神「后悔」是一种拟人说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(anthropomorphism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「后悔」这个词用来形容神的忧伤的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感受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例子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: 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父母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宁愿自己心里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忧伤，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也偶而许可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儿女犯错。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6023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	神的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不变和人的可变</a:t>
            </a: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由于人的改变，神与人的关系会</a:t>
            </a:r>
            <a:r>
              <a:rPr lang="zh-CN" altLang="en-US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改变</a:t>
            </a:r>
            <a:endParaRPr lang="en-US" altLang="zh-CN" sz="32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由于神的爱不变，所以人被拯救成为</a:t>
            </a:r>
            <a:r>
              <a:rPr lang="zh-CN" altLang="en-US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可能</a:t>
            </a:r>
            <a:endParaRPr lang="en-US" altLang="zh-CN" sz="32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由于人的可变，人</a:t>
            </a:r>
            <a:r>
              <a:rPr lang="zh-CN" altLang="en-US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被神拯救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成为可能</a:t>
            </a:r>
          </a:p>
        </p:txBody>
      </p:sp>
    </p:spTree>
    <p:extLst>
      <p:ext uri="{BB962C8B-B14F-4D97-AF65-F5344CB8AC3E}">
        <p14:creationId xmlns:p14="http://schemas.microsoft.com/office/powerpoint/2010/main" val="380292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	神的不改变给我们带来的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安慰</a:t>
            </a: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对人的态度不变，神不是情绪起伏不定，心情时好时坏的</a:t>
            </a:r>
            <a:r>
              <a:rPr lang="zh-CN" altLang="en-US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endParaRPr lang="en-US" altLang="zh-CN" sz="32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神对罪的态度永远</a:t>
            </a:r>
            <a:r>
              <a:rPr lang="zh-CN" altLang="en-US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不变</a:t>
            </a:r>
            <a:endParaRPr lang="en-US" altLang="zh-CN" sz="32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神对陷在罪中的人的态度</a:t>
            </a:r>
            <a:r>
              <a:rPr lang="zh-CN" altLang="en-US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不变</a:t>
            </a:r>
            <a:endParaRPr lang="en-US" altLang="zh-CN" sz="32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神不被影响和改变</a:t>
            </a:r>
          </a:p>
        </p:txBody>
      </p:sp>
    </p:spTree>
    <p:extLst>
      <p:ext uri="{BB962C8B-B14F-4D97-AF65-F5344CB8AC3E}">
        <p14:creationId xmlns:p14="http://schemas.microsoft.com/office/powerpoint/2010/main" val="45942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	知道神的不变性的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重要意义</a:t>
            </a: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神的不变决定了我们对祂的信靠不是</a:t>
            </a:r>
            <a:r>
              <a:rPr lang="zh-CN" altLang="en-US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枉然</a:t>
            </a:r>
            <a:endParaRPr lang="en-US" altLang="zh-CN" sz="32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神的不改变给我们带来平安    </a:t>
            </a:r>
            <a:endParaRPr lang="en-US" altLang="zh-CN" sz="32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上帝断不弃绝属祂的人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“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Would you still love me tomorrow?”</a:t>
            </a:r>
          </a:p>
        </p:txBody>
      </p:sp>
    </p:spTree>
    <p:extLst>
      <p:ext uri="{BB962C8B-B14F-4D97-AF65-F5344CB8AC3E}">
        <p14:creationId xmlns:p14="http://schemas.microsoft.com/office/powerpoint/2010/main" val="356877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8</Words>
  <Application>Microsoft Office PowerPoint</Application>
  <PresentationFormat>全屏显示(4:3)</PresentationFormat>
  <Paragraphs>60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</cp:revision>
  <dcterms:created xsi:type="dcterms:W3CDTF">2022-11-06T05:05:28Z</dcterms:created>
  <dcterms:modified xsi:type="dcterms:W3CDTF">2022-11-06T05:07:28Z</dcterms:modified>
</cp:coreProperties>
</file>