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5" r:id="rId3"/>
    <p:sldId id="266" r:id="rId4"/>
    <p:sldId id="267" r:id="rId5"/>
    <p:sldId id="269" r:id="rId6"/>
    <p:sldId id="258" r:id="rId7"/>
    <p:sldId id="259" r:id="rId8"/>
    <p:sldId id="260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2" autoAdjust="0"/>
    <p:restoredTop sz="94660"/>
  </p:normalViewPr>
  <p:slideViewPr>
    <p:cSldViewPr snapToGrid="0">
      <p:cViewPr varScale="1">
        <p:scale>
          <a:sx n="81" d="100"/>
          <a:sy n="81" d="100"/>
        </p:scale>
        <p:origin x="150" y="7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9044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0066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552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045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4600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2573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2022/11/11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6461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2022/11/11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2785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2022/11/11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6015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794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0028B-2F5C-442C-9097-432C77534FF0}" type="datetimeFigureOut">
              <a:rPr lang="zh-CN" altLang="en-US" smtClean="0"/>
              <a:t>2022/11/11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6935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0028B-2F5C-442C-9097-432C77534FF0}" type="datetimeFigureOut">
              <a:rPr lang="zh-CN" altLang="en-US" smtClean="0"/>
              <a:t>2022/11/11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13115-8107-400C-8D03-5DFE7A8AAA9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5480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	神的自我启示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诗 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Ps 90:2】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诸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山未曾生出，地与世界你未曾造成，从亘古到永远，你是　神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Before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mountains were brought forth, Or ever You had formed the earth and the world, Even from everlasting to everlasting, You are God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9500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	神的自我启示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以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賽亞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書 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Isa 57:15]】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因为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那至高至上，永远长存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原文作“住在永远”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)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名为圣者的如此说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:“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我住在至高至圣的所在，也与心灵痛悔谦卑的人同居，要使谦卑人的灵苏醒，也使痛悔人的心苏醒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For thus says the High and Lofty One Who inhabits eternity, whose name is Holy: “I dwell in the high and holy place, With him who has a contrite and humble spirit, To revive the spirit of the humble, And to revive the heart of the contrite ones.</a:t>
            </a:r>
          </a:p>
          <a:p>
            <a:pPr algn="l">
              <a:lnSpc>
                <a:spcPct val="112000"/>
              </a:lnSpc>
            </a:pP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但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6:26] 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现在我降旨晓谕我所统辖的全国人民，要在但以理的　神面前，战兢恐惧，因为祂是永远长存的活　神，祂的国永不败坏，祂的权柄永存无极。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【Dan6:26】I make a decree that in every dominion of my kingdom men must tremble and fear before the God of Daniel. For He is the living </a:t>
            </a:r>
            <a:r>
              <a:rPr lang="en-US" altLang="zh-CN" sz="34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God,And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steadfast forever; His kingdom is the one which shall not be destroyed, And His dominion shall endure to the end.</a:t>
            </a:r>
          </a:p>
          <a:p>
            <a:pPr algn="l">
              <a:lnSpc>
                <a:spcPct val="112000"/>
              </a:lnSpc>
            </a:pP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[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启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8]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主神说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﹕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我是阿拉法、我是俄梅戛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〔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阿拉法俄梅戛乃希腊字母首末二字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〕,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是昔在今在以后永在的全能者。（见：启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4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8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）。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【Rev1:8】“I am the Alpha and the Omega, the Beginning and the End,” says the Lord, “who is and who was and who is to come, the Almighty.”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5264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	神的自我启示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但 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Dan 6:26】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现在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我降旨晓谕我所统辖的全国人民，要在但以理的　神面前，战兢恐惧，因为祂是永远长存的活　神，祂的国永不败坏，祂的权柄永存无极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I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make a decree that in every dominion of my kingdom men must tremble and fear before the God of Daniel. For He is the living God</a:t>
            </a:r>
            <a:r>
              <a:rPr lang="en-US" altLang="zh-CN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, And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steadfast forever; His kingdom is the one which shall not be destroyed, And His dominion shall endure to the end</a:t>
            </a:r>
            <a:r>
              <a:rPr lang="en-US" altLang="zh-CN" sz="32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4526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	神的自我启示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启 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Rev 1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8】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神说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﹕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我是阿拉法、我是俄梅戛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〔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阿拉法俄梅戛乃希腊字母首末二字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〕,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是昔在今在以后永在的全能者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“I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am the Alpha and the Omega, the Beginning and the End,” says the Lord, “who is and who was and who is to come, the Almighty.”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9859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	神的自我启示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启 </a:t>
            </a:r>
            <a:r>
              <a:rPr lang="en-US" altLang="zh-CN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Rev 4:8】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四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活物各有六个翅膀，遍体内外都满了眼睛。他们昼夜不住地说：“圣哉，圣哉，圣哉，主　神是昔在、今在、以后永在的全能者！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”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four living creatures, each having six wings, were full of eyes around and within. And they do not rest day or night, saying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: “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Holy, holy, holy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, Lord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God Almighty</a:t>
            </a:r>
            <a:r>
              <a:rPr lang="en-US" altLang="zh-CN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, Who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was and is and is to come!”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7887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神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的永恒与时间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神造万物，神造时间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神是时间的主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没有过去，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将来，神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只有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现在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神在时间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里的不同时刻做不同的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事情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人知觉神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作为有先后因果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1050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神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的永恒与人的永生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我们将永远在时间里存在：我们将来是否能分享神的永恒？</a:t>
            </a:r>
          </a:p>
          <a:p>
            <a:pPr lvl="1"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问题：在天堂，存在时间吗</a:t>
            </a:r>
            <a:r>
              <a:rPr lang="zh-CN" altLang="en-US" sz="30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30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lvl="1" algn="l">
              <a:lnSpc>
                <a:spcPct val="112000"/>
              </a:lnSpc>
            </a:pPr>
            <a:endParaRPr lang="zh-CN" altLang="en-US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人的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永生是时间的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延长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8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上帝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的永恒不是时间的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延长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4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         人的终极喜乐在于永远歌颂</a:t>
            </a:r>
            <a:r>
              <a:rPr lang="zh-CN" altLang="en-US" sz="4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赞美神，而</a:t>
            </a:r>
            <a:r>
              <a:rPr lang="zh-CN" altLang="en-US" sz="4000" b="1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不是成为</a:t>
            </a:r>
            <a:r>
              <a:rPr lang="zh-CN" altLang="en-US" sz="40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神！</a:t>
            </a:r>
            <a:endParaRPr lang="zh-CN" altLang="en-US" sz="4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48869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神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的永恒成为我们的</a:t>
            </a:r>
            <a:r>
              <a:rPr lang="zh-CN" altLang="en-US" sz="3400" b="1" u="sng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安慰</a:t>
            </a:r>
            <a:endParaRPr lang="en-US" altLang="zh-CN" sz="3400" b="1" u="sng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人要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认识神的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永恒，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才能有智慧地过地上今生的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日子</a:t>
            </a:r>
            <a:endParaRPr lang="en-US" altLang="zh-CN" sz="3400" b="1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应在永恒里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来看神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的审判和</a:t>
            </a:r>
            <a:r>
              <a:rPr lang="zh-CN" altLang="en-US" sz="3400" b="1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赏赐</a:t>
            </a: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671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30</Words>
  <Application>Microsoft Office PowerPoint</Application>
  <PresentationFormat>全屏显示(4:3)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9</cp:revision>
  <dcterms:created xsi:type="dcterms:W3CDTF">2022-11-06T05:05:28Z</dcterms:created>
  <dcterms:modified xsi:type="dcterms:W3CDTF">2022-11-11T19:39:43Z</dcterms:modified>
</cp:coreProperties>
</file>