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6" r:id="rId4"/>
    <p:sldId id="267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4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2022/11/19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的无所不在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(Omnipresence)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没有大小和空间的维度，祂是以祂整个的实存出现在空间的每一个角落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然而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神在不同的地方会有不同的作为。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50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的无所不在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(omnipresence)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神在各处存在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在任一处，神都是整体存在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任何空间都容纳不了神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神与空间的关系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神的超越和固有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神在不同的地方有不同的作为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神的无处不在与我们的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关系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2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巴文克谈神的无处不在：</a:t>
            </a:r>
            <a:endParaRPr lang="zh-CN" altLang="en-US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“当你想要做坏事的时候，你会从公共场合回到家里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别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那里看不见你；然后你会从家里那些会被别人看见的房间中退到你自己的房间去；即使在你自己的房间里，你还担心有人会从另一角落看见你；所以你就退到你的心里，你在那里沉思：祂比你的心还要深入。所以，无论你遁逃到何处，祂都在那里。你要从你自己逃到哪里呢？无论你怎么逃，你自己不会不跟上吧？但是因为那一位比你自己更为深入，所以没有一个地方能使你逃离忿怒的神，你只能逃向那位与你和好的神。完全没有一个地方是你可能藏身的。你要逃离祂吗？逃向祂吧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!”</a:t>
            </a:r>
          </a:p>
          <a:p>
            <a:pPr algn="l">
              <a:lnSpc>
                <a:spcPct val="112000"/>
              </a:lnSpc>
            </a:pPr>
            <a:r>
              <a:rPr lang="zh-CN" altLang="en-US" sz="28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zh-CN" altLang="en-US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注：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Herman Bavinck, The Doctrine of God, p164,</a:t>
            </a:r>
            <a:r>
              <a:rPr lang="zh-CN" altLang="en-US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14526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分享讨论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</a:p>
          <a:p>
            <a:pPr algn="l">
              <a:lnSpc>
                <a:spcPct val="112000"/>
              </a:lnSpc>
            </a:pP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分享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自己亲身经历的“神的无处不在”的时刻？从此自己对神的认识和信心和以前有何不同？</a:t>
            </a:r>
          </a:p>
        </p:txBody>
      </p:sp>
    </p:spTree>
    <p:extLst>
      <p:ext uri="{BB962C8B-B14F-4D97-AF65-F5344CB8AC3E}">
        <p14:creationId xmlns:p14="http://schemas.microsoft.com/office/powerpoint/2010/main" val="279859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261</Words>
  <Application>Microsoft Office PowerPoint</Application>
  <PresentationFormat>全屏显示(4:3)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13</cp:revision>
  <dcterms:created xsi:type="dcterms:W3CDTF">2022-11-06T05:05:28Z</dcterms:created>
  <dcterms:modified xsi:type="dcterms:W3CDTF">2022-11-20T02:29:58Z</dcterms:modified>
</cp:coreProperties>
</file>