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8" r:id="rId4"/>
    <p:sldId id="273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分享讨论：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分享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自己亲身经历的“神的无处不在”的时刻？从此自己对神的认识和信心和以前有何不同？</a:t>
            </a: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神的纯一（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simplicity 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unity)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神不是混成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没有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一个属性（性情）比其它属性更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重要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不会自相矛盾</a:t>
            </a: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纯一不是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692" y="644397"/>
            <a:ext cx="7678616" cy="602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811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纯一不是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9539" y="878514"/>
            <a:ext cx="6447692" cy="594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201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纯一是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内容占位符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79938"/>
            <a:ext cx="9144000" cy="6002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65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神的纯一（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simplicity 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unity)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神永远是一样的。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我们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永远不应该认为神在历史的某个阶段是一个爱的神，而在另一个阶段却是个公义或忿怒的神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神的不同属性是一致和平等的。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避免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把神的某个属性单独拿出来，作为比别的属性更重要的属性。</a:t>
            </a:r>
          </a:p>
        </p:txBody>
      </p:sp>
    </p:spTree>
    <p:extLst>
      <p:ext uri="{BB962C8B-B14F-4D97-AF65-F5344CB8AC3E}">
        <p14:creationId xmlns:p14="http://schemas.microsoft.com/office/powerpoint/2010/main" val="13464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我们的安慰与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警示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神的无处不在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对于爱神的人，等候神的人是安慰。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对于恨神，抵挡神的人是警告。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神的纯一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爱和公义并行。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徒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34-35]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2:11]</a:t>
            </a:r>
          </a:p>
        </p:txBody>
      </p:sp>
    </p:spTree>
    <p:extLst>
      <p:ext uri="{BB962C8B-B14F-4D97-AF65-F5344CB8AC3E}">
        <p14:creationId xmlns:p14="http://schemas.microsoft.com/office/powerpoint/2010/main" val="173491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196</Words>
  <Application>Microsoft Office PowerPoint</Application>
  <PresentationFormat>全屏显示(4:3)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宋体</vt:lpstr>
      <vt:lpstr>微软雅黑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16</cp:revision>
  <dcterms:created xsi:type="dcterms:W3CDTF">2022-11-06T05:05:28Z</dcterms:created>
  <dcterms:modified xsi:type="dcterms:W3CDTF">2022-11-25T18:31:52Z</dcterms:modified>
</cp:coreProperties>
</file>