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70" r:id="rId4"/>
    <p:sldId id="27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神是灵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约翰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福音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4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24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神是个灵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或无“个”字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所以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拜祂的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，必须用心灵和诚实 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拜祂。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 Spirit, and those who worship Him must worship in spirit and truth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0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神是灵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上帝禁止人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用受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造界的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任何东西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类比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祂</a:t>
            </a: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神不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受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物质界的影响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40:13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11:34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；伯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41:11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50:12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受人贿赂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，神不受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影响，不被改变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神的不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可见性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祂是个灵的事实，否定了神有身体而能被肉眼所见的说法。</a:t>
            </a: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我们不能见到神的全部（本体，本质），但神可以借着可见的受造之物，向我们显示祂自己。</a:t>
            </a: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在主耶稣身上见到神。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646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问题：怎样用心灵和诚实来敬拜神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不是心诚则灵！</a:t>
            </a:r>
          </a:p>
          <a:p>
            <a:pPr marL="914400" lvl="1" indent="-457200" algn="l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敬拜是在真理里的敬拜。</a:t>
            </a:r>
          </a:p>
          <a:p>
            <a:pPr marL="914400" lvl="1" indent="-457200" algn="l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敬拜神得先认识神</a:t>
            </a:r>
          </a:p>
          <a:p>
            <a:pPr marL="914400" lvl="1" indent="-457200" algn="l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认识真神必须有神的话的启示，要在真理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里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en-US" altLang="zh-CN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24】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神是个灵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或无“个”字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所以拜祂的，必须用心灵和诚实 拜祂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is Spirit, and those who worship Him must worship in spirit and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truth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l-GR" altLang="zh-CN" sz="3600" u="sng" dirty="0" smtClean="0">
                <a:solidFill>
                  <a:schemeClr val="bg1"/>
                </a:solidFill>
              </a:rPr>
              <a:t> </a:t>
            </a:r>
            <a:r>
              <a:rPr lang="el-GR" altLang="zh-CN" sz="3600" u="sng" dirty="0">
                <a:solidFill>
                  <a:schemeClr val="bg1"/>
                </a:solidFill>
              </a:rPr>
              <a:t>ἀλήθεια 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 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491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215</Words>
  <Application>Microsoft Office PowerPoint</Application>
  <PresentationFormat>全屏显示(4:3)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宋体</vt:lpstr>
      <vt:lpstr>微软雅黑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19</cp:revision>
  <dcterms:created xsi:type="dcterms:W3CDTF">2022-11-06T05:05:28Z</dcterms:created>
  <dcterms:modified xsi:type="dcterms:W3CDTF">2022-12-02T19:25:30Z</dcterms:modified>
</cp:coreProperties>
</file>