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2022/12/10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的全知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(The Omniscience of God)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神具有最完备的知识：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神完全知道（认识）自己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神完全知道祂所创造的（被造物）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神不需要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学习，然后知道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神知道过去、现在、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将来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神不需要认识的过程，然后才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知道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神知道所有可能的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事情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神的全知与人的自由意志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的全知给我们带来的安慰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诗篇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139 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（大卫的祷告）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大卫与上帝的关系：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“你与我”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知道神都知道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，大卫（我们）的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反应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神都知道，神必看顾我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神都知道，我就不逃避，不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伪装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问题：既然神全知，为何我还要祷告？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29</Words>
  <Application>Microsoft Office PowerPoint</Application>
  <PresentationFormat>全屏显示(4:3)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22</cp:revision>
  <dcterms:created xsi:type="dcterms:W3CDTF">2022-11-06T05:05:28Z</dcterms:created>
  <dcterms:modified xsi:type="dcterms:W3CDTF">2022-12-10T23:03:32Z</dcterms:modified>
</cp:coreProperties>
</file>