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5" r:id="rId3"/>
    <p:sldId id="267" r:id="rId4"/>
    <p:sldId id="268" r:id="rId5"/>
    <p:sldId id="269" r:id="rId6"/>
    <p:sldId id="270" r:id="rId7"/>
    <p:sldId id="271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2" autoAdjust="0"/>
    <p:restoredTop sz="94660"/>
  </p:normalViewPr>
  <p:slideViewPr>
    <p:cSldViewPr snapToGrid="0">
      <p:cViewPr varScale="1">
        <p:scale>
          <a:sx n="70" d="100"/>
          <a:sy n="70" d="100"/>
        </p:scale>
        <p:origin x="132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904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006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55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045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460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257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2022/12/17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646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2022/12/17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78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2022/12/17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601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794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693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0028B-2F5C-442C-9097-432C77534FF0}" type="datetimeFigureOut">
              <a:rPr lang="zh-CN" altLang="en-US" smtClean="0"/>
              <a:t>2022/12/17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548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神属性的区分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: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不可传达的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(incommunicable)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属性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可传达的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(communicable)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属性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两类属性之间的关系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Incommunicable attributes </a:t>
            </a: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qualify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each communicable attribute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.” _ Louis </a:t>
            </a:r>
            <a:r>
              <a:rPr lang="en-US" altLang="zh-CN" sz="3400" b="1" dirty="0" err="1" smtClean="0">
                <a:solidFill>
                  <a:schemeClr val="bg1"/>
                </a:solidFill>
                <a:ea typeface="微软雅黑" panose="020B0503020204020204" pitchFamily="34" charset="-122"/>
              </a:rPr>
              <a:t>Berkhof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8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可传达的属性是人应该效法的属性（效法道成肉身的主耶稣）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4613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神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的智慧</a:t>
            </a: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神总是知道，并且选择达到目标的最好方法 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的目标是什么？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</a:t>
            </a:r>
            <a:r>
              <a:rPr lang="zh-CN" altLang="en-US" sz="3400" b="1" u="sng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使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神自己的名得</a:t>
            </a:r>
            <a:r>
              <a:rPr lang="zh-CN" altLang="en-US" sz="3400" b="1" u="sng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荣耀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弗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11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、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12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 上帝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是为了祂自己的荣耀创造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万物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"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耶和华所造的，都是为祂造的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"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（箴十六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4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也就是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"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为了祂的荣耀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"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  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从祂所造的万有得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荣耀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5264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神的目的：荣耀神自己的名</a:t>
            </a: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神从祂所造的万有得荣耀。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诗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19]……</a:t>
            </a: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甚至也从恶人得荣耀。即使他们不归荣耀给祂，祂也能从他们得荣耀。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出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14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17]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出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9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16]……</a:t>
            </a: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祂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从自己的选民的荣耀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诗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23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3]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赛四十三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21]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彼前二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9]</a:t>
            </a:r>
          </a:p>
        </p:txBody>
      </p:sp>
    </p:spTree>
    <p:extLst>
      <p:ext uri="{BB962C8B-B14F-4D97-AF65-F5344CB8AC3E}">
        <p14:creationId xmlns:p14="http://schemas.microsoft.com/office/powerpoint/2010/main" val="391772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神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的智慧体现于：</a:t>
            </a: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在祂的创造中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诗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19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1—7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104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1—34]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诗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104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24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]</a:t>
            </a: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在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祂救赎中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2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7]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11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33]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弗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3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10]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21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27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29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]</a:t>
            </a: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在神对人的带领（个人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生活）中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8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28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29]</a:t>
            </a:r>
          </a:p>
        </p:txBody>
      </p:sp>
    </p:spTree>
    <p:extLst>
      <p:ext uri="{BB962C8B-B14F-4D97-AF65-F5344CB8AC3E}">
        <p14:creationId xmlns:p14="http://schemas.microsoft.com/office/powerpoint/2010/main" val="296680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人要寻求从神来的智慧</a:t>
            </a: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雅 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Jam 1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5】 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你们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中间若有缺少智慧的，应当求那厚赐与众人、也不斥责人的　神，主就必赐给他。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But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if any of you lacks wisdom, let him ask of God, who gives to all generously and without reproach, and it will be given to him.</a:t>
            </a:r>
          </a:p>
          <a:p>
            <a:pPr algn="l">
              <a:lnSpc>
                <a:spcPct val="112000"/>
              </a:lnSpc>
            </a:pP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敬畏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神是智慧的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开端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（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诗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111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10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；箴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9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10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；箴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7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71229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从神来的智慧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vs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从魔鬼来的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诡计</a:t>
            </a: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问题：怎样分辨人的聪明是从神来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的智慧，还是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从魔鬼来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的诡计？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从神来的智慧，让人谦卑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endParaRPr lang="zh-CN" altLang="en-US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从魔鬼来的聪明，是让人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骄傲自高。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endParaRPr lang="zh-CN" altLang="en-US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从神来的智慧，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给人带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来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生命的益处。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endParaRPr lang="zh-CN" altLang="en-US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从魔鬼来的诡计，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给人带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来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灵魂的伤害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65724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从智慧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的约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瑟看到：</a:t>
            </a: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人不可能得到上帝全部的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智慧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上帝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对人的试炼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是赐给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人智慧的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途径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越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认识神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（知识上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长进），越怜悯人（爱心上长进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越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认识神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（知识上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长进），越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谦卑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约瑟哥哥们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的诡诈给他们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带来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常年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的恐惧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从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魔鬼来的诡计给人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带来灵魂的痛苦折磨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4853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</TotalTime>
  <Words>158</Words>
  <Application>Microsoft Office PowerPoint</Application>
  <PresentationFormat>全屏显示(4:3)</PresentationFormat>
  <Paragraphs>59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3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26</cp:revision>
  <dcterms:created xsi:type="dcterms:W3CDTF">2022-11-06T05:05:28Z</dcterms:created>
  <dcterms:modified xsi:type="dcterms:W3CDTF">2022-12-18T05:38:48Z</dcterms:modified>
</cp:coreProperties>
</file>