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5" r:id="rId3"/>
    <p:sldId id="267" r:id="rId4"/>
    <p:sldId id="268" r:id="rId5"/>
    <p:sldId id="272" r:id="rId6"/>
    <p:sldId id="269" r:id="rId7"/>
    <p:sldId id="270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2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2022/12/24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神的全能 （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Omnipotence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是否可以造一块祂举不起来的石头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?</a:t>
            </a: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如果神是全能，为什么世界上有苦难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苦难是人自己的罪</a:t>
            </a:r>
            <a:r>
              <a:rPr lang="zh-CN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造成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endParaRPr lang="en-US" altLang="zh-CN" sz="8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公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义圣洁的上帝让人承受罪带来的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后果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</a:t>
            </a: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加 </a:t>
            </a: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6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7】</a:t>
            </a:r>
          </a:p>
          <a:p>
            <a:pPr lvl="1" algn="l">
              <a:lnSpc>
                <a:spcPct val="112000"/>
              </a:lnSpc>
            </a:pPr>
            <a:endParaRPr lang="en-US" altLang="zh-CN" sz="8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上帝容忍罪（恶）人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悔改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       【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太</a:t>
            </a: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5:45b】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太</a:t>
            </a: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27-30】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4613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如果神是全能，为什么世界上有苦难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引导选民回家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赛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57:1】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世界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的苦难引导人思想（念）天上的家乡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腓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1:23】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来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13-16】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上帝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奥秘的旨意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申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29:29 】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26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的全能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神的全能的定义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: 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神能够实行祂所有圣洁的旨意。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在神没有难成的事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18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14】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32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17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27】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太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19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26】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772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不（能）作的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事情：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提后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 Ti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m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2:13】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我们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纵然失信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，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仍是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可信的，</a:t>
            </a:r>
            <a:r>
              <a:rPr lang="zh-CN" altLang="en-US" sz="34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因为祂不能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背乎自己。”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we are faithless, He remains faithful, for He cannot deny Himself.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神不撒谎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、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不犯罪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、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不改变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、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不否认祂自己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民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23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19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；撒上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15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29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；提后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13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；来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6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18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；雅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13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、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17】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680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不（能）作的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事情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说谎的神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提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多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书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2】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来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6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18】“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神绝不说谎。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试探人的神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“钓鱼执法”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351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全能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的全能等同于神的全权（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sovereignty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是全能的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父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：人的自由是否可以拦阻神完成祂的旨意？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   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的能力不被受造之物所限制。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229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神的全能带给我们的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安慰</a:t>
            </a: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太 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 19:26】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耶稣看着他们说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在人这是不能的。在　神凡事都能。”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looking at them Jesus said to them, "With people this is impossible, but with God all things are possible."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724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</TotalTime>
  <Words>164</Words>
  <Application>Microsoft Office PowerPoint</Application>
  <PresentationFormat>全屏显示(4:3)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32</cp:revision>
  <dcterms:created xsi:type="dcterms:W3CDTF">2022-11-06T05:05:28Z</dcterms:created>
  <dcterms:modified xsi:type="dcterms:W3CDTF">2022-12-24T23:57:07Z</dcterms:modified>
</cp:coreProperties>
</file>