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1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301" y="-2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死的时候会发生什么？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信徒今生死亡后，灵魂立刻与主耶稣同在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天主教“炼狱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教导不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符合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圣经没有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教导死亡是“灵魂睡着”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旧约时代的信徒死后会立刻与神同在吗？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我们应该为死人祷告吗？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不信之人死后，灵魂立刻进入永刑（永远有知觉的受刑罚）。</a:t>
            </a:r>
          </a:p>
        </p:txBody>
      </p:sp>
    </p:spTree>
    <p:extLst>
      <p:ext uri="{BB962C8B-B14F-4D97-AF65-F5344CB8AC3E}">
        <p14:creationId xmlns:p14="http://schemas.microsoft.com/office/powerpoint/2010/main" val="3916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13331</TotalTime>
  <Words>9</Words>
  <Application>Microsoft Office PowerPoint</Application>
  <PresentationFormat>全屏显示(4:3)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1220</cp:revision>
  <dcterms:created xsi:type="dcterms:W3CDTF">2018-02-16T18:09:56Z</dcterms:created>
  <dcterms:modified xsi:type="dcterms:W3CDTF">2024-01-06T22:14:26Z</dcterms:modified>
</cp:coreProperties>
</file>