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5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2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6" y="8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904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6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045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460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57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46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8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01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94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2023/1/7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693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0028B-2F5C-442C-9097-432C77534FF0}" type="datetimeFigureOut">
              <a:rPr lang="zh-CN" altLang="en-US" smtClean="0"/>
              <a:t>2023/1/7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48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完全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不认识神（没有信心）的人认为神有所欠缺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</a:p>
          <a:p>
            <a:pPr lvl="1"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荣美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神是一切美好，美善的源头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神拥有一切可爱的，可羡慕的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特质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神百姓的荣美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4613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	讨论分享：</a:t>
            </a:r>
          </a:p>
          <a:p>
            <a:pPr marL="514350" indent="-514350" algn="l">
              <a:lnSpc>
                <a:spcPct val="112000"/>
              </a:lnSpc>
              <a:buAutoNum type="arabicParenR"/>
            </a:pP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哪些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别人身上曾被我羡慕的地方，在我信主之后，不再羡慕了</a:t>
            </a: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2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12000"/>
              </a:lnSpc>
              <a:buAutoNum type="arabicParenR"/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12000"/>
              </a:lnSpc>
              <a:buAutoNum type="arabicParenR" startAt="2"/>
            </a:pP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哪些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别人身上曾被我轻看的地方，在我信主之后，变得羡慕了</a:t>
            </a: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2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12000"/>
              </a:lnSpc>
              <a:buAutoNum type="arabicParenR" startAt="2"/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3)	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随着信主的</a:t>
            </a:r>
            <a:r>
              <a:rPr lang="zh-CN" altLang="en-US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日子越久，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越来越认识神了，我对人对事的审美发生了哪些改变？甚至翻转？</a:t>
            </a:r>
          </a:p>
        </p:txBody>
      </p:sp>
    </p:spTree>
    <p:extLst>
      <p:ext uri="{BB962C8B-B14F-4D97-AF65-F5344CB8AC3E}">
        <p14:creationId xmlns:p14="http://schemas.microsoft.com/office/powerpoint/2010/main" val="195264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274</TotalTime>
  <Words>6</Words>
  <Application>Microsoft Office PowerPoint</Application>
  <PresentationFormat>全屏显示(4:3)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37</cp:revision>
  <dcterms:created xsi:type="dcterms:W3CDTF">2022-11-06T05:05:28Z</dcterms:created>
  <dcterms:modified xsi:type="dcterms:W3CDTF">2023-01-07T19:10:27Z</dcterms:modified>
</cp:coreProperties>
</file>