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0" r:id="rId3"/>
    <p:sldId id="308" r:id="rId4"/>
    <p:sldId id="271" r:id="rId5"/>
    <p:sldId id="274" r:id="rId6"/>
    <p:sldId id="272" r:id="rId7"/>
    <p:sldId id="281" r:id="rId8"/>
    <p:sldId id="275" r:id="rId9"/>
    <p:sldId id="282" r:id="rId10"/>
    <p:sldId id="309" r:id="rId11"/>
    <p:sldId id="283" r:id="rId12"/>
    <p:sldId id="310" r:id="rId13"/>
    <p:sldId id="311" r:id="rId14"/>
    <p:sldId id="312" r:id="rId15"/>
    <p:sldId id="284" r:id="rId16"/>
    <p:sldId id="285" r:id="rId17"/>
    <p:sldId id="286" r:id="rId18"/>
    <p:sldId id="313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微软雅黑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6610" autoAdjust="0"/>
  </p:normalViewPr>
  <p:slideViewPr>
    <p:cSldViewPr>
      <p:cViewPr varScale="1">
        <p:scale>
          <a:sx n="75" d="100"/>
          <a:sy n="75" d="100"/>
        </p:scale>
        <p:origin x="-12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5" name="任意多边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6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E5244-5002-42A5-BACF-8D55BA7C1675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7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178F-01A7-4548-B4EB-886F04997A6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7DB0B-3BC9-4B9E-B492-3EDEBFE1132A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8A039-E501-4D2C-B011-6D646B261F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86C4F-2918-493F-9B34-5C449295FD86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E8D59-F446-4E73-8535-8853A57CDE4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C5861-88BA-437D-9484-95AEFC4A124F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2BE1-51D7-483F-BAAB-49DE8F37917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5" name="任意多边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D1CEA-938F-4459-AD91-C669CF31567E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33C77-641E-4656-8ED0-FF48E1FFF7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986E2-9E0C-4CEC-A1AC-FDBD35E5D3D9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6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50087-9342-4AD6-AC27-C5C27B296D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7D3A-EEC5-47E5-ADA0-527012B6BBD4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CD584-5F87-4C66-B59C-A66EC0DA206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1719-B1FF-4C65-B3DE-478FEFE353BA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4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5FDAC-A1A4-4E1C-80FB-9F3C9296F4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D24C6-79ED-49E5-A3D1-06A8BADF0C5C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3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B784-CE1F-4231-92F7-17A57C13E61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E446D-F057-439B-8E52-2290906ED63D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28DA7-429A-46D7-A1A7-7EB9A01F4FA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2216E-72A3-4FF2-B05B-C9BD79319E7C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9B8BE-FEFB-46BF-A08F-6CB04B1406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6" name="任意多边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28" name="标题占位符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29" name="文本占位符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4293797-FD7E-4CC3-A806-72512729DF7F}" type="datetimeFigureOut">
              <a:rPr lang="zh-CN" altLang="en-US"/>
              <a:pPr>
                <a:defRPr/>
              </a:pPr>
              <a:t>2023/1/15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963F876-13C3-48F8-9CAB-7294976051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6" r:id="rId5"/>
    <p:sldLayoutId id="2147483681" r:id="rId6"/>
    <p:sldLayoutId id="2147483680" r:id="rId7"/>
    <p:sldLayoutId id="2147483687" r:id="rId8"/>
    <p:sldLayoutId id="2147483688" r:id="rId9"/>
    <p:sldLayoutId id="2147483679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  <a:ea typeface="宋体" charset="-122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08489" y="3631248"/>
            <a:ext cx="6480048" cy="230124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smtClean="0">
                <a:solidFill>
                  <a:schemeClr val="tx1"/>
                </a:solidFill>
                <a:latin typeface="+mj-ea"/>
              </a:rPr>
              <a:t>认识神                                                   </a:t>
            </a:r>
            <a:r>
              <a:rPr altLang="zh-CN" smtClean="0">
                <a:solidFill>
                  <a:schemeClr val="tx1"/>
                </a:solidFill>
                <a:latin typeface="+mj-ea"/>
              </a:rPr>
              <a:t>THE KNOWING OF </a:t>
            </a:r>
            <a:r>
              <a:rPr altLang="zh-CN" err="1" smtClean="0">
                <a:solidFill>
                  <a:schemeClr val="tx1"/>
                </a:solidFill>
                <a:latin typeface="+mj-ea"/>
              </a:rPr>
              <a:t>gOD</a:t>
            </a:r>
            <a:endParaRPr lang="zh-CN" altLang="en-US">
              <a:solidFill>
                <a:schemeClr val="tx1"/>
              </a:solidFill>
              <a:latin typeface="+mj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/>
          <a:lstStyle/>
          <a:p>
            <a:r>
              <a:rPr lang="en-US" altLang="zh-CN" b="1" smtClean="0">
                <a:latin typeface="宋体" charset="-122"/>
                <a:ea typeface="宋体" charset="-122"/>
              </a:rPr>
              <a:t>BCCC</a:t>
            </a:r>
            <a:r>
              <a:rPr lang="zh-CN" altLang="en-US" b="1" smtClean="0">
                <a:latin typeface="宋体" charset="-122"/>
                <a:ea typeface="宋体" charset="-122"/>
              </a:rPr>
              <a:t>成人主日学（</a:t>
            </a:r>
            <a:r>
              <a:rPr lang="en-US" altLang="zh-CN" b="1" smtClean="0">
                <a:latin typeface="宋体" charset="-122"/>
                <a:ea typeface="宋体" charset="-122"/>
              </a:rPr>
              <a:t>18</a:t>
            </a:r>
            <a:r>
              <a:rPr lang="zh-CN" altLang="en-US" b="1" smtClean="0">
                <a:latin typeface="宋体" charset="-122"/>
                <a:ea typeface="宋体" charset="-122"/>
              </a:rPr>
              <a:t>）</a:t>
            </a:r>
            <a:r>
              <a:rPr lang="en-US" altLang="zh-CN" b="1" smtClean="0">
                <a:latin typeface="宋体" charset="-122"/>
                <a:ea typeface="宋体" charset="-122"/>
              </a:rPr>
              <a:t>_2023</a:t>
            </a:r>
            <a:r>
              <a:rPr lang="zh-CN" altLang="en-US" b="1" smtClean="0">
                <a:latin typeface="宋体" charset="-122"/>
                <a:ea typeface="宋体" charset="-122"/>
              </a:rPr>
              <a:t>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634288" cy="1008062"/>
          </a:xfrm>
        </p:spPr>
        <p:txBody>
          <a:bodyPr/>
          <a:lstStyle/>
          <a:p>
            <a:r>
              <a:rPr lang="zh-CN" altLang="zh-CN" sz="4400" b="1" smtClean="0"/>
              <a:t>神是良善的源头</a:t>
            </a:r>
            <a:endParaRPr lang="zh-CN" altLang="en-US" b="1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8054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CN" altLang="zh-CN" sz="3600" b="1" smtClean="0"/>
              <a:t>人最好的品行在神看来并无功劳</a:t>
            </a:r>
            <a:endParaRPr lang="en-US" altLang="zh-CN" sz="3600" b="1" smtClean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zh-CN" sz="3200" b="1" smtClean="0"/>
              <a:t>悔改，信靠，和顺服，都是被神的良善吸引的结果</a:t>
            </a:r>
            <a:endParaRPr lang="en-US" altLang="zh-CN" sz="3200" b="1" smtClean="0"/>
          </a:p>
          <a:p>
            <a:pPr>
              <a:lnSpc>
                <a:spcPct val="90000"/>
              </a:lnSpc>
              <a:buFont typeface="Wingdings" pitchFamily="2" charset="2"/>
              <a:buChar char="l"/>
            </a:pPr>
            <a:r>
              <a:rPr lang="zh-CN" altLang="zh-CN" sz="3600" b="1" smtClean="0"/>
              <a:t>神的良善是悔改和祷告的</a:t>
            </a:r>
            <a:r>
              <a:rPr lang="zh-CN" altLang="en-US" sz="3600" b="1" smtClean="0"/>
              <a:t>依据</a:t>
            </a:r>
            <a:endParaRPr lang="en-US" altLang="zh-CN" sz="3600" b="1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600" b="1" u="sng" smtClean="0"/>
              <a:t>[</a:t>
            </a:r>
            <a:r>
              <a:rPr lang="zh-CN" altLang="zh-CN" sz="3600" b="1" u="sng" smtClean="0"/>
              <a:t>耶利米书 </a:t>
            </a:r>
            <a:r>
              <a:rPr lang="en-US" altLang="zh-CN" sz="3600" b="1" u="sng" smtClean="0"/>
              <a:t>Jeremiah 31</a:t>
            </a:r>
            <a:r>
              <a:rPr lang="zh-CN" altLang="zh-CN" sz="3600" b="1" u="sng" smtClean="0"/>
              <a:t>：</a:t>
            </a:r>
            <a:r>
              <a:rPr lang="en-US" altLang="zh-CN" sz="3600" b="1" u="sng" smtClean="0"/>
              <a:t>34]</a:t>
            </a:r>
            <a:endParaRPr lang="zh-CN" altLang="zh-CN" sz="3600" b="1" u="sng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zh-CN" sz="3600" b="1" smtClean="0">
                <a:solidFill>
                  <a:srgbClr val="FFFF00"/>
                </a:solidFill>
              </a:rPr>
              <a:t>我要赦免他们的罪孽，不再记念他们的罪恶。这是耶和华说的。”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600" b="1" smtClean="0"/>
              <a:t>declares the LORD, "for I will forgive their iniquity, and their sin I will remember no more."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zh-CN" b="1" dirty="0" smtClean="0"/>
              <a:t>知道神良善的属性，我们当怎样行？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CN" altLang="zh-CN" sz="3600" b="1" smtClean="0"/>
              <a:t>不要</a:t>
            </a:r>
            <a:r>
              <a:rPr lang="zh-CN" altLang="en-US" sz="3600" b="1" smtClean="0"/>
              <a:t>躲</a:t>
            </a:r>
            <a:r>
              <a:rPr lang="zh-CN" altLang="zh-CN" sz="3600" b="1" smtClean="0"/>
              <a:t>避神</a:t>
            </a:r>
            <a:endParaRPr lang="en-US" altLang="zh-CN" sz="3600" b="1" smtClean="0"/>
          </a:p>
          <a:p>
            <a:pPr>
              <a:buFont typeface="Wingdings 2" pitchFamily="18" charset="2"/>
              <a:buNone/>
            </a:pPr>
            <a:r>
              <a:rPr lang="en-US" altLang="zh-CN" sz="3600" b="1" u="sng" smtClean="0"/>
              <a:t>[约壹</a:t>
            </a:r>
            <a:r>
              <a:rPr lang="zh-CN" altLang="en-US" sz="3600" b="1" u="sng" smtClean="0"/>
              <a:t> </a:t>
            </a:r>
            <a:r>
              <a:rPr lang="en-US" altLang="zh-CN" sz="3600" b="1" u="sng" smtClean="0"/>
              <a:t>1</a:t>
            </a:r>
            <a:r>
              <a:rPr lang="zh-CN" altLang="en-US" sz="3600" b="1" u="sng" smtClean="0"/>
              <a:t> </a:t>
            </a:r>
            <a:r>
              <a:rPr lang="en-US" altLang="zh-CN" sz="3600" b="1" u="sng" smtClean="0"/>
              <a:t>John</a:t>
            </a:r>
            <a:r>
              <a:rPr lang="zh-CN" altLang="en-US" sz="3600" b="1" u="sng" smtClean="0"/>
              <a:t> </a:t>
            </a:r>
            <a:r>
              <a:rPr lang="en-US" altLang="zh-CN" sz="3600" b="1" u="sng" smtClean="0"/>
              <a:t>1:9]</a:t>
            </a:r>
            <a:r>
              <a:rPr lang="zh-CN" altLang="en-US" sz="3600" smtClean="0"/>
              <a:t> </a:t>
            </a:r>
            <a:r>
              <a:rPr lang="zh-CN" altLang="zh-CN" sz="3600" b="1" smtClean="0">
                <a:solidFill>
                  <a:srgbClr val="FFFF00"/>
                </a:solidFill>
              </a:rPr>
              <a:t>我们若认自己的罪，　神是信实的，是公义的，必要赦免我们的罪，洗净我们一切的不义。</a:t>
            </a:r>
          </a:p>
          <a:p>
            <a:pPr>
              <a:buFont typeface="Wingdings 2" pitchFamily="18" charset="2"/>
              <a:buNone/>
            </a:pPr>
            <a:r>
              <a:rPr lang="en-US" altLang="zh-CN" sz="3600" smtClean="0"/>
              <a:t>If we confess our sins, He is faithful and righteous to forgive us our sins and to cleanse us from all unrighteousness.</a:t>
            </a:r>
          </a:p>
          <a:p>
            <a:pPr>
              <a:buFont typeface="Wingdings 2" pitchFamily="18" charset="2"/>
              <a:buNone/>
            </a:pPr>
            <a:r>
              <a:rPr lang="zh-CN" altLang="zh-CN" sz="3600" smtClean="0"/>
              <a:t>例子：</a:t>
            </a:r>
            <a:endParaRPr lang="en-US" altLang="zh-CN" sz="3600" smtClean="0"/>
          </a:p>
          <a:p>
            <a:pPr>
              <a:buFont typeface="Wingdings 2" pitchFamily="18" charset="2"/>
              <a:buNone/>
            </a:pPr>
            <a:r>
              <a:rPr lang="zh-CN" altLang="zh-CN" sz="3600" smtClean="0"/>
              <a:t>用香膏膏主的有罪的女人。</a:t>
            </a:r>
            <a:r>
              <a:rPr lang="en-US" altLang="zh-CN" sz="3600" b="1" u="sng" smtClean="0"/>
              <a:t>[</a:t>
            </a:r>
            <a:r>
              <a:rPr lang="zh-CN" altLang="zh-CN" sz="3600" b="1" u="sng" smtClean="0"/>
              <a:t>路</a:t>
            </a:r>
            <a:r>
              <a:rPr lang="en-US" altLang="zh-CN" sz="3600" b="1" u="sng" smtClean="0"/>
              <a:t>Luke 7</a:t>
            </a:r>
            <a:r>
              <a:rPr lang="zh-CN" altLang="zh-CN" sz="3600" b="1" u="sng" smtClean="0"/>
              <a:t>：</a:t>
            </a:r>
            <a:r>
              <a:rPr lang="en-US" altLang="zh-CN" sz="3600" b="1" u="sng" smtClean="0"/>
              <a:t>37]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zh-CN" b="1" dirty="0" smtClean="0"/>
              <a:t>知道神良善的属性，我们当怎样行？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zh-CN" altLang="zh-CN" sz="3600" b="1" smtClean="0"/>
              <a:t>不要不认罪</a:t>
            </a:r>
            <a:endParaRPr lang="zh-CN" altLang="zh-CN" sz="3600" smtClean="0"/>
          </a:p>
          <a:p>
            <a:pPr>
              <a:buFont typeface="Wingdings 2" pitchFamily="18" charset="2"/>
              <a:buNone/>
            </a:pPr>
            <a:r>
              <a:rPr lang="en-US" altLang="zh-CN" sz="3600" b="1" u="sng" smtClean="0"/>
              <a:t>[</a:t>
            </a:r>
            <a:r>
              <a:rPr lang="zh-CN" altLang="zh-CN" sz="3600" b="1" u="sng" smtClean="0"/>
              <a:t>约壹</a:t>
            </a:r>
            <a:r>
              <a:rPr lang="zh-CN" altLang="en-US" sz="3600" b="1" u="sng" smtClean="0"/>
              <a:t> </a:t>
            </a:r>
            <a:r>
              <a:rPr lang="en-US" altLang="zh-CN" sz="3600" b="1" u="sng" smtClean="0"/>
              <a:t>1John</a:t>
            </a:r>
            <a:r>
              <a:rPr lang="zh-CN" altLang="en-US" sz="3600" b="1" u="sng" smtClean="0"/>
              <a:t> </a:t>
            </a:r>
            <a:r>
              <a:rPr lang="en-US" altLang="zh-CN" sz="3600" b="1" u="sng" smtClean="0"/>
              <a:t>1:10]</a:t>
            </a:r>
            <a:r>
              <a:rPr lang="en-US" altLang="zh-CN" sz="3600" smtClean="0"/>
              <a:t> </a:t>
            </a:r>
          </a:p>
          <a:p>
            <a:pPr>
              <a:buFont typeface="Wingdings 2" pitchFamily="18" charset="2"/>
              <a:buNone/>
            </a:pPr>
            <a:r>
              <a:rPr lang="zh-CN" altLang="zh-CN" sz="3600" b="1" smtClean="0">
                <a:solidFill>
                  <a:srgbClr val="FFFF00"/>
                </a:solidFill>
              </a:rPr>
              <a:t>我们若说自己没有犯过罪，便是以　神为说谎的，他的道也不在我们心里了。</a:t>
            </a:r>
            <a:r>
              <a:rPr lang="zh-CN" altLang="zh-CN" sz="3600" smtClean="0"/>
              <a:t> </a:t>
            </a:r>
          </a:p>
          <a:p>
            <a:pPr>
              <a:buFont typeface="Wingdings 2" pitchFamily="18" charset="2"/>
              <a:buNone/>
            </a:pPr>
            <a:r>
              <a:rPr lang="en-US" altLang="zh-CN" sz="3600" smtClean="0"/>
              <a:t>If we say that we have not sinned, we make Him a liar and His word is not in us.</a:t>
            </a:r>
          </a:p>
          <a:p>
            <a:pPr>
              <a:buFont typeface="Wingdings 2" pitchFamily="18" charset="2"/>
              <a:buNone/>
            </a:pPr>
            <a:endParaRPr lang="zh-CN" altLang="zh-CN" sz="3600" smtClean="0"/>
          </a:p>
          <a:p>
            <a:pPr>
              <a:buFont typeface="Wingdings 2" pitchFamily="18" charset="2"/>
              <a:buNone/>
            </a:pPr>
            <a:r>
              <a:rPr lang="zh-CN" altLang="zh-CN" sz="3600" smtClean="0"/>
              <a:t>例子：法利塞人和税吏的祷告。</a:t>
            </a:r>
            <a:r>
              <a:rPr lang="en-US" altLang="zh-CN" sz="3600" smtClean="0"/>
              <a:t>[</a:t>
            </a:r>
            <a:r>
              <a:rPr lang="zh-CN" altLang="zh-CN" sz="3600" smtClean="0"/>
              <a:t>路</a:t>
            </a:r>
            <a:r>
              <a:rPr lang="en-US" altLang="zh-CN" sz="3600" smtClean="0"/>
              <a:t>18]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zh-CN" b="1" dirty="0" smtClean="0"/>
              <a:t>知道神良善的属性，我们当怎样行？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zh-CN" altLang="zh-CN" sz="3600" b="1" smtClean="0"/>
              <a:t>敬畏但不害怕</a:t>
            </a:r>
            <a:endParaRPr lang="zh-CN" altLang="zh-CN" sz="3600" smtClean="0"/>
          </a:p>
          <a:p>
            <a:pPr>
              <a:buFont typeface="Wingdings 2" pitchFamily="18" charset="2"/>
              <a:buNone/>
            </a:pPr>
            <a:r>
              <a:rPr lang="zh-CN" altLang="en-US" sz="3600" smtClean="0"/>
              <a:t>          </a:t>
            </a:r>
            <a:r>
              <a:rPr lang="zh-CN" altLang="zh-CN" sz="3600" smtClean="0"/>
              <a:t>神的伟大让我们心生敬畏，祂的良善叫我们不要害怕。</a:t>
            </a:r>
            <a:r>
              <a:rPr lang="zh-CN" altLang="zh-CN" sz="3600" b="1" u="sng" smtClean="0">
                <a:solidFill>
                  <a:srgbClr val="FFFF00"/>
                </a:solidFill>
              </a:rPr>
              <a:t>敬畏而不害怕</a:t>
            </a:r>
            <a:r>
              <a:rPr lang="zh-CN" altLang="zh-CN" sz="3600" smtClean="0"/>
              <a:t>，就是信心看似“矛盾”的地方。</a:t>
            </a:r>
            <a:endParaRPr lang="en-US" altLang="zh-CN" sz="3600" smtClean="0"/>
          </a:p>
          <a:p>
            <a:pPr>
              <a:buFont typeface="Wingdings 2" pitchFamily="18" charset="2"/>
              <a:buNone/>
            </a:pPr>
            <a:r>
              <a:rPr lang="zh-CN" altLang="en-US" sz="3600" smtClean="0"/>
              <a:t>          </a:t>
            </a:r>
            <a:r>
              <a:rPr lang="en-US" altLang="zh-CN" sz="3600" smtClean="0"/>
              <a:t>The greatness of God rouses fear within us, but His goodness encourages us not to be afraid of Him. </a:t>
            </a:r>
            <a:r>
              <a:rPr lang="en-US" altLang="zh-CN" sz="3600" b="1" u="sng" smtClean="0">
                <a:solidFill>
                  <a:srgbClr val="FFFF00"/>
                </a:solidFill>
              </a:rPr>
              <a:t>To fear and not be afraid</a:t>
            </a:r>
            <a:r>
              <a:rPr lang="en-US" altLang="zh-CN" sz="3600" smtClean="0"/>
              <a:t> - that is the paradox of faith.</a:t>
            </a:r>
            <a:endParaRPr lang="zh-CN" altLang="zh-CN" sz="3600" smtClean="0"/>
          </a:p>
          <a:p>
            <a:pPr algn="r">
              <a:buFont typeface="Wingdings 2" pitchFamily="18" charset="2"/>
              <a:buNone/>
            </a:pPr>
            <a:r>
              <a:rPr lang="zh-CN" altLang="zh-CN" sz="3600" smtClean="0"/>
              <a:t>——</a:t>
            </a:r>
            <a:r>
              <a:rPr lang="en-US" altLang="zh-CN" sz="3600" smtClean="0"/>
              <a:t>A. W. Tozer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zh-CN" b="1" dirty="0" smtClean="0"/>
              <a:t>知道神良善的属性，我们当怎样行？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zh-CN" altLang="zh-CN" sz="3600" b="1" smtClean="0"/>
              <a:t>知道神是良善是信仰的基础</a:t>
            </a:r>
            <a:endParaRPr lang="en-US" altLang="zh-CN" sz="3600" b="1" smtClean="0"/>
          </a:p>
          <a:p>
            <a:pPr lvl="1">
              <a:buFont typeface="Wingdings" pitchFamily="2" charset="2"/>
              <a:buChar char="Ø"/>
            </a:pPr>
            <a:r>
              <a:rPr lang="zh-CN" altLang="zh-CN" sz="3200" b="1" smtClean="0"/>
              <a:t>相信神是良善的。</a:t>
            </a:r>
            <a:endParaRPr lang="zh-CN" altLang="zh-CN" sz="3200" smtClean="0"/>
          </a:p>
          <a:p>
            <a:pPr>
              <a:buFont typeface="Wingdings 2" pitchFamily="18" charset="2"/>
              <a:buNone/>
            </a:pPr>
            <a:r>
              <a:rPr lang="en-US" altLang="zh-CN" sz="3600" smtClean="0"/>
              <a:t>(</a:t>
            </a:r>
            <a:r>
              <a:rPr lang="zh-CN" altLang="zh-CN" sz="3600" smtClean="0"/>
              <a:t>“万事互相效力”罗八</a:t>
            </a:r>
            <a:r>
              <a:rPr lang="en-US" altLang="zh-CN" sz="3600" smtClean="0"/>
              <a:t>28</a:t>
            </a:r>
            <a:r>
              <a:rPr lang="zh-CN" altLang="zh-CN" sz="3600" smtClean="0"/>
              <a:t>；“保罗的刺”，林后十二７－</a:t>
            </a:r>
            <a:r>
              <a:rPr lang="en-US" altLang="zh-CN" sz="3600" smtClean="0"/>
              <a:t>10</a:t>
            </a:r>
            <a:r>
              <a:rPr lang="zh-CN" altLang="zh-CN" sz="3600" smtClean="0"/>
              <a:t>；约瑟的兄弟，创五十</a:t>
            </a:r>
            <a:r>
              <a:rPr lang="en-US" altLang="zh-CN" sz="3600" smtClean="0"/>
              <a:t>20) </a:t>
            </a:r>
          </a:p>
          <a:p>
            <a:pPr>
              <a:buFont typeface="Wingdings 2" pitchFamily="18" charset="2"/>
              <a:buNone/>
            </a:pPr>
            <a:endParaRPr lang="zh-CN" altLang="zh-CN" sz="3600" smtClean="0"/>
          </a:p>
          <a:p>
            <a:pPr lvl="1">
              <a:buFont typeface="Wingdings" pitchFamily="2" charset="2"/>
              <a:buChar char="Ø"/>
            </a:pPr>
            <a:r>
              <a:rPr lang="zh-CN" altLang="zh-CN" sz="3200" b="1" smtClean="0"/>
              <a:t>怀疑神是良善的</a:t>
            </a:r>
          </a:p>
          <a:p>
            <a:pPr>
              <a:buFont typeface="Wingdings 2" pitchFamily="18" charset="2"/>
              <a:buNone/>
            </a:pPr>
            <a:r>
              <a:rPr lang="zh-CN" altLang="zh-CN" sz="3600" smtClean="0"/>
              <a:t>创三</a:t>
            </a:r>
            <a:r>
              <a:rPr lang="en-US" altLang="zh-CN" sz="3600" smtClean="0"/>
              <a:t>1</a:t>
            </a:r>
            <a:r>
              <a:rPr lang="zh-CN" altLang="zh-CN" sz="3600" smtClean="0"/>
              <a:t>～</a:t>
            </a:r>
            <a:r>
              <a:rPr lang="en-US" altLang="zh-CN" sz="3600" smtClean="0"/>
              <a:t>5</a:t>
            </a:r>
            <a:r>
              <a:rPr lang="zh-CN" altLang="zh-CN" sz="3600" smtClean="0"/>
              <a:t>，当夏娃怀疑神的美善时，就很容易令她违背神。</a:t>
            </a:r>
          </a:p>
          <a:p>
            <a:pPr>
              <a:buFont typeface="Wingdings 2" pitchFamily="18" charset="2"/>
              <a:buNone/>
            </a:pPr>
            <a:endParaRPr lang="en-US" altLang="zh-CN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792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en-US" b="1" dirty="0" smtClean="0"/>
              <a:t>要行善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zh-CN" sz="2900" b="1" u="sng" smtClean="0"/>
              <a:t>[</a:t>
            </a:r>
            <a:r>
              <a:rPr lang="zh-CN" altLang="zh-CN" sz="2900" b="1" u="sng" smtClean="0"/>
              <a:t>弗</a:t>
            </a:r>
            <a:r>
              <a:rPr lang="en-US" altLang="zh-CN" sz="2900" b="1" u="sng" smtClean="0"/>
              <a:t>Ephesians 2</a:t>
            </a:r>
            <a:r>
              <a:rPr lang="zh-CN" altLang="zh-CN" sz="2900" b="1" u="sng" smtClean="0"/>
              <a:t>：</a:t>
            </a:r>
            <a:r>
              <a:rPr lang="en-US" altLang="zh-CN" sz="2900" b="1" u="sng" smtClean="0"/>
              <a:t>8-9]</a:t>
            </a:r>
            <a:endParaRPr lang="zh-CN" altLang="zh-CN" sz="2900" b="1" u="sng" smtClean="0"/>
          </a:p>
          <a:p>
            <a:pPr>
              <a:buFont typeface="Wingdings 2" pitchFamily="18" charset="2"/>
              <a:buNone/>
            </a:pPr>
            <a:r>
              <a:rPr lang="en-US" altLang="zh-CN" sz="2900" b="1" smtClean="0">
                <a:solidFill>
                  <a:srgbClr val="FFFF00"/>
                </a:solidFill>
              </a:rPr>
              <a:t>8 </a:t>
            </a:r>
            <a:r>
              <a:rPr lang="zh-CN" altLang="zh-CN" sz="2900" b="1" smtClean="0">
                <a:solidFill>
                  <a:srgbClr val="FFFF00"/>
                </a:solidFill>
              </a:rPr>
              <a:t>你们得救是本乎恩，也因着信，这并不是出于自己，乃是　神所赐的；</a:t>
            </a:r>
          </a:p>
          <a:p>
            <a:pPr>
              <a:buFont typeface="Wingdings 2" pitchFamily="18" charset="2"/>
              <a:buNone/>
            </a:pPr>
            <a:r>
              <a:rPr lang="en-US" altLang="zh-CN" sz="2900" b="1" smtClean="0"/>
              <a:t>For by grace you have been saved through faith; and that not of yourselves, it is the gift of God; </a:t>
            </a:r>
            <a:endParaRPr lang="zh-CN" altLang="zh-CN" sz="2900" b="1" smtClean="0"/>
          </a:p>
          <a:p>
            <a:pPr>
              <a:buFont typeface="Wingdings 2" pitchFamily="18" charset="2"/>
              <a:buNone/>
            </a:pPr>
            <a:r>
              <a:rPr lang="en-US" altLang="zh-CN" sz="2900" b="1" smtClean="0">
                <a:solidFill>
                  <a:srgbClr val="FFFF00"/>
                </a:solidFill>
              </a:rPr>
              <a:t>9 </a:t>
            </a:r>
            <a:r>
              <a:rPr lang="zh-CN" altLang="zh-CN" sz="2900" b="1" smtClean="0">
                <a:solidFill>
                  <a:srgbClr val="FFFF00"/>
                </a:solidFill>
              </a:rPr>
              <a:t>也不是出于行为，免得有人自夸。</a:t>
            </a:r>
          </a:p>
          <a:p>
            <a:pPr>
              <a:buFont typeface="Wingdings 2" pitchFamily="18" charset="2"/>
              <a:buNone/>
            </a:pPr>
            <a:r>
              <a:rPr lang="en-US" altLang="zh-CN" sz="2900" b="1" smtClean="0"/>
              <a:t>not as a result of works, so that no one may boast. </a:t>
            </a:r>
            <a:endParaRPr lang="zh-CN" altLang="zh-CN" sz="2900" b="1" smtClean="0"/>
          </a:p>
          <a:p>
            <a:pPr>
              <a:buFont typeface="Wingdings 2" pitchFamily="18" charset="2"/>
              <a:buNone/>
            </a:pPr>
            <a:r>
              <a:rPr lang="en-US" altLang="zh-CN" sz="2900" b="1" smtClean="0">
                <a:solidFill>
                  <a:srgbClr val="FFFF00"/>
                </a:solidFill>
              </a:rPr>
              <a:t>10 </a:t>
            </a:r>
            <a:r>
              <a:rPr lang="zh-CN" altLang="zh-CN" sz="2900" b="1" smtClean="0">
                <a:solidFill>
                  <a:srgbClr val="FFFF00"/>
                </a:solidFill>
              </a:rPr>
              <a:t>我们原是他的工作，在基督耶稣里造成的，为要叫我们行善，就是　神所预备叫我们行的。</a:t>
            </a:r>
          </a:p>
          <a:p>
            <a:pPr>
              <a:buFont typeface="Wingdings 2" pitchFamily="18" charset="2"/>
              <a:buNone/>
            </a:pPr>
            <a:r>
              <a:rPr lang="en-US" altLang="zh-CN" sz="2900" b="1" smtClean="0"/>
              <a:t>For we are His workmanship, created in Christ Jesus for good works, which God prepared beforehand so that we would walk in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r>
              <a:rPr lang="zh-CN" altLang="en-US" b="1" smtClean="0"/>
              <a:t>何谓“善”？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zh-CN" altLang="zh-CN" sz="3600" smtClean="0"/>
              <a:t>只有神是良善，只有神设立良善的最终标准：</a:t>
            </a:r>
            <a:r>
              <a:rPr lang="zh-CN" altLang="zh-CN" sz="3600" u="sng" smtClean="0">
                <a:solidFill>
                  <a:srgbClr val="FFFF00"/>
                </a:solidFill>
              </a:rPr>
              <a:t>上帝所“称许”的就是良善</a:t>
            </a:r>
            <a:r>
              <a:rPr lang="zh-CN" altLang="zh-CN" sz="3600" smtClean="0"/>
              <a:t>。</a:t>
            </a:r>
            <a:endParaRPr lang="en-US" altLang="zh-CN" sz="3600" smtClean="0"/>
          </a:p>
          <a:p>
            <a:pPr>
              <a:buFont typeface="Wingdings 2" pitchFamily="18" charset="2"/>
              <a:buNone/>
            </a:pPr>
            <a:endParaRPr lang="en-US" altLang="zh-CN" sz="3600" smtClean="0"/>
          </a:p>
          <a:p>
            <a:r>
              <a:rPr lang="zh-CN" altLang="zh-CN" sz="3600" b="1" smtClean="0"/>
              <a:t>行上帝所称许的事</a:t>
            </a:r>
            <a:r>
              <a:rPr lang="zh-CN" altLang="en-US" sz="3600" b="1" smtClean="0"/>
              <a:t>就是行善</a:t>
            </a:r>
            <a:endParaRPr lang="en-US" altLang="zh-CN" sz="3600" b="1" smtClean="0"/>
          </a:p>
          <a:p>
            <a:pPr>
              <a:buFont typeface="Wingdings 2" pitchFamily="18" charset="2"/>
              <a:buNone/>
            </a:pPr>
            <a:endParaRPr lang="zh-CN" altLang="zh-CN" sz="3600" smtClean="0"/>
          </a:p>
          <a:p>
            <a:r>
              <a:rPr lang="zh-CN" altLang="zh-CN" sz="3600" b="1" smtClean="0"/>
              <a:t>问题：你想到在圣经中有哪些人的言行是被上帝称许？</a:t>
            </a:r>
            <a:endParaRPr lang="zh-CN" altLang="zh-CN" sz="3600" smtClean="0"/>
          </a:p>
          <a:p>
            <a:pPr>
              <a:buFont typeface="Wingdings 2" pitchFamily="18" charset="2"/>
              <a:buNone/>
            </a:pPr>
            <a:endParaRPr lang="en-US" altLang="zh-CN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r>
              <a:rPr lang="zh-CN" altLang="en-US" b="1" smtClean="0"/>
              <a:t>善由何来？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zh-CN" altLang="zh-CN" sz="3200" b="1" smtClean="0"/>
              <a:t>我们自己没有良善</a:t>
            </a:r>
          </a:p>
          <a:p>
            <a:pPr>
              <a:buFont typeface="Wingdings 2" pitchFamily="18" charset="2"/>
              <a:buNone/>
            </a:pPr>
            <a:r>
              <a:rPr lang="en-US" altLang="zh-CN" sz="3200" b="1" u="sng" smtClean="0"/>
              <a:t>[</a:t>
            </a:r>
            <a:r>
              <a:rPr lang="zh-CN" altLang="zh-CN" sz="3200" b="1" u="sng" smtClean="0"/>
              <a:t>罗</a:t>
            </a:r>
            <a:r>
              <a:rPr lang="en-US" altLang="zh-CN" sz="3200" b="1" u="sng" smtClean="0"/>
              <a:t>Romans 7:18]</a:t>
            </a:r>
            <a:endParaRPr lang="zh-CN" altLang="zh-CN" sz="3200" b="1" u="sng" smtClean="0"/>
          </a:p>
          <a:p>
            <a:pPr>
              <a:buFont typeface="Wingdings 2" pitchFamily="18" charset="2"/>
              <a:buNone/>
            </a:pPr>
            <a:r>
              <a:rPr lang="zh-CN" altLang="zh-CN" sz="3200" b="1" smtClean="0">
                <a:solidFill>
                  <a:srgbClr val="FFFF00"/>
                </a:solidFill>
              </a:rPr>
              <a:t>我也知道，在我里头，就是我肉体之中，没有良善；因为立志行善由得我，只是行出来由不得我。</a:t>
            </a:r>
          </a:p>
          <a:p>
            <a:pPr>
              <a:buFont typeface="Wingdings 2" pitchFamily="18" charset="2"/>
              <a:buNone/>
            </a:pPr>
            <a:r>
              <a:rPr lang="en-US" altLang="zh-CN" sz="3200" b="1" smtClean="0"/>
              <a:t>For I know that nothing good dwells in me, that is, in my flesh; for the willing is present in me, but the doing of the good is not.</a:t>
            </a:r>
            <a:endParaRPr lang="en-US" altLang="zh-CN" sz="36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标题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r>
              <a:rPr lang="zh-CN" altLang="en-US" b="1" smtClean="0"/>
              <a:t>善由何来？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CN" altLang="zh-CN" sz="3200" b="1" smtClean="0"/>
              <a:t>必须连于基督</a:t>
            </a:r>
            <a:endParaRPr lang="en-US" altLang="zh-CN" sz="3200" b="1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200" b="1" u="sng" smtClean="0"/>
              <a:t>[</a:t>
            </a:r>
            <a:r>
              <a:rPr lang="zh-CN" altLang="zh-CN" sz="3200" b="1" u="sng" smtClean="0"/>
              <a:t>约</a:t>
            </a:r>
            <a:r>
              <a:rPr lang="en-US" altLang="zh-CN" sz="3200" b="1" u="sng" smtClean="0"/>
              <a:t>John 15:5]</a:t>
            </a:r>
            <a:endParaRPr lang="zh-CN" altLang="zh-CN" sz="3200" b="1" u="sng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zh-CN" sz="3200" b="1" smtClean="0">
                <a:solidFill>
                  <a:srgbClr val="FFFF00"/>
                </a:solidFill>
              </a:rPr>
              <a:t>我是葡萄树，你们是枝子。常在我里面的，我也常在他里面，这人就多结果子；因为离了我，你们就不能作什么。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200" b="1" smtClean="0"/>
              <a:t>I am the vine, you are the branches; he who abides in Me and I in him, he bears much fruit, for apart from Me you can do nothing.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altLang="zh-CN" sz="32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785225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zh-CN" b="1" dirty="0" smtClean="0"/>
              <a:t>神的良善（</a:t>
            </a:r>
            <a:r>
              <a:rPr lang="en-US" altLang="zh-CN" b="1" dirty="0" smtClean="0"/>
              <a:t>The Goodness of God</a:t>
            </a:r>
            <a:r>
              <a:rPr lang="zh-CN" altLang="zh-CN" b="1" dirty="0" smtClean="0"/>
              <a:t>）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875"/>
            <a:ext cx="8362950" cy="5256213"/>
          </a:xfrm>
        </p:spPr>
        <p:txBody>
          <a:bodyPr/>
          <a:lstStyle/>
          <a:p>
            <a:r>
              <a:rPr lang="zh-CN" altLang="zh-CN" sz="3600" b="1" smtClean="0"/>
              <a:t>仁慈，慈悲（</a:t>
            </a:r>
            <a:r>
              <a:rPr lang="en-US" altLang="zh-CN" sz="3600" b="1" smtClean="0"/>
              <a:t>kind</a:t>
            </a:r>
            <a:r>
              <a:rPr lang="zh-CN" altLang="zh-CN" sz="3600" b="1" smtClean="0"/>
              <a:t>）</a:t>
            </a:r>
            <a:endParaRPr lang="zh-CN" altLang="zh-CN" sz="3600" smtClean="0"/>
          </a:p>
          <a:p>
            <a:r>
              <a:rPr lang="zh-CN" altLang="zh-CN" sz="3600" b="1" smtClean="0"/>
              <a:t>热诚（</a:t>
            </a:r>
            <a:r>
              <a:rPr lang="en-US" altLang="zh-CN" sz="3600" b="1" smtClean="0"/>
              <a:t>cordial</a:t>
            </a:r>
            <a:r>
              <a:rPr lang="zh-CN" altLang="zh-CN" sz="3600" b="1" smtClean="0"/>
              <a:t>）</a:t>
            </a:r>
            <a:endParaRPr lang="zh-CN" altLang="zh-CN" sz="3600" smtClean="0"/>
          </a:p>
          <a:p>
            <a:r>
              <a:rPr lang="zh-CN" altLang="zh-CN" sz="3600" b="1" smtClean="0"/>
              <a:t>慈善（</a:t>
            </a:r>
            <a:r>
              <a:rPr lang="en-US" altLang="zh-CN" sz="3600" b="1" smtClean="0"/>
              <a:t>benevolent</a:t>
            </a:r>
            <a:r>
              <a:rPr lang="zh-CN" altLang="zh-CN" sz="3600" b="1" smtClean="0"/>
              <a:t>）</a:t>
            </a:r>
            <a:endParaRPr lang="zh-CN" altLang="zh-CN" sz="3600" smtClean="0"/>
          </a:p>
          <a:p>
            <a:r>
              <a:rPr lang="zh-CN" altLang="zh-CN" sz="3600" b="1" smtClean="0"/>
              <a:t>对人充满善意（</a:t>
            </a:r>
            <a:r>
              <a:rPr lang="en-US" altLang="zh-CN" sz="3600" b="1" smtClean="0"/>
              <a:t>full of good will toward men</a:t>
            </a:r>
            <a:r>
              <a:rPr lang="zh-CN" altLang="zh-CN" sz="3600" b="1" smtClean="0"/>
              <a:t>）</a:t>
            </a:r>
            <a:endParaRPr lang="en-US" altLang="zh-CN" sz="3600" b="1" smtClean="0"/>
          </a:p>
          <a:p>
            <a:pPr>
              <a:buFont typeface="Wingdings 2" pitchFamily="18" charset="2"/>
              <a:buNone/>
            </a:pPr>
            <a:endParaRPr lang="zh-CN" altLang="zh-CN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8964613" cy="9810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CN" altLang="zh-CN" b="1" dirty="0" smtClean="0"/>
              <a:t>神的良善（</a:t>
            </a:r>
            <a:r>
              <a:rPr lang="en-US" altLang="zh-CN" b="1" dirty="0" smtClean="0"/>
              <a:t>The Goodness of God</a:t>
            </a:r>
            <a:r>
              <a:rPr lang="zh-CN" altLang="zh-CN" b="1" dirty="0" smtClean="0"/>
              <a:t>）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r>
              <a:rPr lang="zh-CN" altLang="zh-CN" sz="3600" b="1" smtClean="0"/>
              <a:t>对人充满善意（</a:t>
            </a:r>
            <a:r>
              <a:rPr lang="en-US" altLang="zh-CN" sz="3600" b="1" smtClean="0"/>
              <a:t>full of good will toward men</a:t>
            </a:r>
            <a:r>
              <a:rPr lang="zh-CN" altLang="zh-CN" sz="3600" b="1" smtClean="0"/>
              <a:t>）</a:t>
            </a:r>
            <a:endParaRPr lang="en-US" altLang="zh-CN" sz="3600" b="1" smtClean="0"/>
          </a:p>
          <a:p>
            <a:pPr>
              <a:buFont typeface="Wingdings 2" pitchFamily="18" charset="2"/>
              <a:buNone/>
            </a:pPr>
            <a:r>
              <a:rPr lang="en-US" altLang="zh-CN" sz="3400" b="1" u="sng" smtClean="0"/>
              <a:t>[</a:t>
            </a:r>
            <a:r>
              <a:rPr lang="zh-CN" altLang="zh-CN" sz="3400" b="1" u="sng" smtClean="0"/>
              <a:t>诗</a:t>
            </a:r>
            <a:r>
              <a:rPr lang="en-US" altLang="zh-CN" sz="3400" b="1" u="sng" smtClean="0"/>
              <a:t>Psalms 145:8-9]</a:t>
            </a:r>
            <a:endParaRPr lang="zh-CN" altLang="zh-CN" sz="3400" b="1" u="sng" smtClean="0"/>
          </a:p>
          <a:p>
            <a:pPr>
              <a:buFont typeface="Wingdings 2" pitchFamily="18" charset="2"/>
              <a:buNone/>
            </a:pPr>
            <a:r>
              <a:rPr lang="zh-CN" altLang="zh-CN" sz="3400" b="1" smtClean="0">
                <a:solidFill>
                  <a:srgbClr val="FFFF00"/>
                </a:solidFill>
              </a:rPr>
              <a:t>耶和华有恩惠，有怜悯，不轻易发怒，大有慈爱。</a:t>
            </a:r>
          </a:p>
          <a:p>
            <a:pPr>
              <a:buFont typeface="Wingdings 2" pitchFamily="18" charset="2"/>
              <a:buNone/>
            </a:pPr>
            <a:r>
              <a:rPr lang="en-US" altLang="zh-CN" sz="3400" b="1" smtClean="0"/>
              <a:t>The LORD is gracious and merciful; Slow to anger and great in loving kindness.</a:t>
            </a:r>
            <a:endParaRPr lang="zh-CN" altLang="zh-CN" sz="3400" b="1" smtClean="0"/>
          </a:p>
          <a:p>
            <a:pPr>
              <a:buFont typeface="Wingdings 2" pitchFamily="18" charset="2"/>
              <a:buNone/>
            </a:pPr>
            <a:r>
              <a:rPr lang="zh-CN" altLang="zh-CN" sz="3400" b="1" smtClean="0">
                <a:solidFill>
                  <a:srgbClr val="FFFF00"/>
                </a:solidFill>
              </a:rPr>
              <a:t>耶和华善待万民，</a:t>
            </a:r>
            <a:r>
              <a:rPr lang="zh-CN" altLang="en-US" sz="3400" b="1" smtClean="0">
                <a:solidFill>
                  <a:srgbClr val="FFFF00"/>
                </a:solidFill>
              </a:rPr>
              <a:t>祂</a:t>
            </a:r>
            <a:r>
              <a:rPr lang="zh-CN" altLang="zh-CN" sz="3400" b="1" smtClean="0">
                <a:solidFill>
                  <a:srgbClr val="FFFF00"/>
                </a:solidFill>
              </a:rPr>
              <a:t>的慈悲覆庇祂一切所造的。</a:t>
            </a:r>
          </a:p>
          <a:p>
            <a:pPr>
              <a:buFont typeface="Wingdings 2" pitchFamily="18" charset="2"/>
              <a:buNone/>
            </a:pPr>
            <a:r>
              <a:rPr lang="en-US" altLang="zh-CN" sz="3400" b="1" smtClean="0"/>
              <a:t>The LORD is good to all, And His mercies are over all His works.</a:t>
            </a:r>
          </a:p>
          <a:p>
            <a:pPr>
              <a:buFont typeface="Wingdings 2" pitchFamily="18" charset="2"/>
              <a:buNone/>
            </a:pPr>
            <a:endParaRPr lang="zh-CN" altLang="zh-CN" sz="36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179388" y="0"/>
            <a:ext cx="8713787" cy="1052513"/>
          </a:xfrm>
        </p:spPr>
        <p:txBody>
          <a:bodyPr/>
          <a:lstStyle/>
          <a:p>
            <a:r>
              <a:rPr lang="zh-CN" altLang="zh-CN" sz="4000" b="1" smtClean="0"/>
              <a:t>神的良善（</a:t>
            </a:r>
            <a:r>
              <a:rPr lang="en-US" altLang="zh-CN" sz="4000" b="1" smtClean="0"/>
              <a:t>The Goodness of God</a:t>
            </a:r>
            <a:r>
              <a:rPr lang="zh-CN" altLang="zh-CN" sz="4000" b="1" smtClean="0"/>
              <a:t>）</a:t>
            </a:r>
            <a:endParaRPr lang="zh-CN" altLang="en-US" sz="4000" b="1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513"/>
            <a:ext cx="8893175" cy="5805487"/>
          </a:xfrm>
        </p:spPr>
        <p:txBody>
          <a:bodyPr/>
          <a:lstStyle/>
          <a:p>
            <a:r>
              <a:rPr lang="zh-CN" altLang="zh-CN" sz="3200" b="1" smtClean="0"/>
              <a:t>自发的</a:t>
            </a:r>
            <a:endParaRPr lang="en-US" altLang="zh-CN" sz="3200" b="1" smtClean="0"/>
          </a:p>
          <a:p>
            <a:pPr lvl="1">
              <a:buFont typeface="Wingdings" pitchFamily="2" charset="2"/>
              <a:buChar char="Ø"/>
            </a:pPr>
            <a:r>
              <a:rPr lang="zh-CN" altLang="zh-CN" sz="3200" b="1" smtClean="0"/>
              <a:t>接受良善的上帝的施恩，不用偿还。</a:t>
            </a:r>
            <a:endParaRPr lang="en-US" altLang="zh-CN" sz="3200" b="1" smtClean="0"/>
          </a:p>
          <a:p>
            <a:pPr lvl="1">
              <a:buFont typeface="Wingdings 2" pitchFamily="18" charset="2"/>
              <a:buNone/>
            </a:pPr>
            <a:r>
              <a:rPr lang="zh-CN" altLang="en-US" sz="3200" b="1" smtClean="0"/>
              <a:t>   例子</a:t>
            </a:r>
            <a:r>
              <a:rPr lang="en-US" altLang="zh-CN" sz="3200" b="1" smtClean="0"/>
              <a:t>:</a:t>
            </a:r>
            <a:r>
              <a:rPr lang="zh-CN" altLang="en-US" sz="3200" b="1" smtClean="0"/>
              <a:t> </a:t>
            </a:r>
            <a:r>
              <a:rPr lang="zh-CN" altLang="zh-CN" sz="3200" b="1" smtClean="0"/>
              <a:t>“欠千万银子的人试图偿还”</a:t>
            </a:r>
            <a:endParaRPr lang="en-US" altLang="zh-CN" sz="3200" b="1" smtClean="0"/>
          </a:p>
          <a:p>
            <a:pPr>
              <a:buFont typeface="Wingdings 2" pitchFamily="18" charset="2"/>
              <a:buNone/>
            </a:pPr>
            <a:r>
              <a:rPr lang="en-US" altLang="zh-CN" sz="3200" b="1" u="sng" smtClean="0"/>
              <a:t>[</a:t>
            </a:r>
            <a:r>
              <a:rPr lang="zh-CN" altLang="zh-CN" sz="3200" b="1" u="sng" smtClean="0"/>
              <a:t>太</a:t>
            </a:r>
            <a:r>
              <a:rPr lang="en-US" altLang="zh-CN" sz="3200" b="1" u="sng" smtClean="0"/>
              <a:t>Matthew 18</a:t>
            </a:r>
            <a:r>
              <a:rPr lang="zh-CN" altLang="zh-CN" sz="3200" b="1" u="sng" smtClean="0"/>
              <a:t>：</a:t>
            </a:r>
            <a:r>
              <a:rPr lang="en-US" altLang="zh-CN" sz="3200" b="1" u="sng" smtClean="0"/>
              <a:t>26]</a:t>
            </a:r>
            <a:endParaRPr lang="zh-CN" altLang="zh-CN" sz="3200" b="1" u="sng" smtClean="0"/>
          </a:p>
          <a:p>
            <a:pPr>
              <a:buFont typeface="Wingdings 2" pitchFamily="18" charset="2"/>
              <a:buNone/>
            </a:pPr>
            <a:r>
              <a:rPr lang="en-US" altLang="zh-CN" sz="3200" b="1" smtClean="0">
                <a:solidFill>
                  <a:srgbClr val="FFFF00"/>
                </a:solidFill>
              </a:rPr>
              <a:t>26</a:t>
            </a:r>
            <a:r>
              <a:rPr lang="zh-CN" altLang="zh-CN" sz="3200" b="1" smtClean="0">
                <a:solidFill>
                  <a:srgbClr val="FFFF00"/>
                </a:solidFill>
              </a:rPr>
              <a:t>那仆人就俯伏拜他，说</a:t>
            </a:r>
            <a:r>
              <a:rPr lang="en-US" altLang="zh-CN" sz="3200" b="1" smtClean="0">
                <a:solidFill>
                  <a:srgbClr val="FFFF00"/>
                </a:solidFill>
              </a:rPr>
              <a:t>:</a:t>
            </a:r>
            <a:r>
              <a:rPr lang="zh-CN" altLang="zh-CN" sz="3200" b="1" smtClean="0">
                <a:solidFill>
                  <a:srgbClr val="FFFF00"/>
                </a:solidFill>
              </a:rPr>
              <a:t>‘主啊，宽容我，将来我都要还清。’</a:t>
            </a:r>
          </a:p>
          <a:p>
            <a:pPr>
              <a:buFont typeface="Wingdings 2" pitchFamily="18" charset="2"/>
              <a:buNone/>
            </a:pPr>
            <a:r>
              <a:rPr lang="en-US" altLang="zh-CN" sz="3200" b="1" smtClean="0"/>
              <a:t>"So the slave fell to the ground and prostrated himself before him, saying, 'Have patience with me and I will repay you everything.'</a:t>
            </a:r>
            <a:endParaRPr lang="zh-CN" altLang="zh-CN" sz="32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964612" cy="993775"/>
          </a:xfrm>
        </p:spPr>
        <p:txBody>
          <a:bodyPr/>
          <a:lstStyle/>
          <a:p>
            <a:r>
              <a:rPr lang="zh-CN" altLang="en-US" sz="4000" b="1" smtClean="0"/>
              <a:t>神的良善</a:t>
            </a:r>
            <a:r>
              <a:rPr lang="en-US" altLang="zh-CN" sz="4000" b="1" smtClean="0"/>
              <a:t>(</a:t>
            </a:r>
            <a:r>
              <a:rPr lang="zh-CN" altLang="en-US" sz="4000" b="1" smtClean="0"/>
              <a:t>自发的</a:t>
            </a:r>
            <a:r>
              <a:rPr lang="en-US" altLang="zh-CN" sz="4000" b="1" smtClean="0"/>
              <a:t>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268413"/>
            <a:ext cx="8713787" cy="5329237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zh-CN" altLang="zh-CN" sz="3600" b="1" smtClean="0"/>
              <a:t>接受良善的上帝的施恩，没有功劳</a:t>
            </a:r>
            <a:endParaRPr lang="en-US" altLang="zh-CN" sz="3600" b="1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300" b="1" u="sng" smtClean="0"/>
              <a:t>[</a:t>
            </a:r>
            <a:r>
              <a:rPr lang="zh-CN" altLang="zh-CN" sz="3300" b="1" u="sng" smtClean="0"/>
              <a:t>弗</a:t>
            </a:r>
            <a:r>
              <a:rPr lang="en-US" altLang="zh-CN" sz="3300" b="1" u="sng" smtClean="0"/>
              <a:t>Ephesians 2</a:t>
            </a:r>
            <a:r>
              <a:rPr lang="zh-CN" altLang="zh-CN" sz="3300" b="1" u="sng" smtClean="0"/>
              <a:t>：</a:t>
            </a:r>
            <a:r>
              <a:rPr lang="en-US" altLang="zh-CN" sz="3300" b="1" u="sng" smtClean="0"/>
              <a:t>8-9]</a:t>
            </a:r>
            <a:endParaRPr lang="zh-CN" altLang="zh-CN" sz="3300" b="1" u="sng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300" b="1" smtClean="0">
                <a:solidFill>
                  <a:srgbClr val="FFFF00"/>
                </a:solidFill>
              </a:rPr>
              <a:t>8</a:t>
            </a:r>
            <a:r>
              <a:rPr lang="zh-CN" altLang="zh-CN" sz="3300" b="1" smtClean="0">
                <a:solidFill>
                  <a:srgbClr val="FFFF00"/>
                </a:solidFill>
              </a:rPr>
              <a:t>你们得救是本乎恩，也因着信，这并不是出于自己，乃是　神所赐的；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300" b="1" smtClean="0"/>
              <a:t>For by grace you have been saved through faith; and that not of yourselves, it is the gift of God; </a:t>
            </a:r>
            <a:endParaRPr lang="zh-CN" altLang="zh-CN" sz="3300" b="1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300" b="1" smtClean="0">
                <a:solidFill>
                  <a:srgbClr val="FFFF00"/>
                </a:solidFill>
              </a:rPr>
              <a:t>9</a:t>
            </a:r>
            <a:r>
              <a:rPr lang="zh-CN" altLang="zh-CN" sz="3300" b="1" smtClean="0">
                <a:solidFill>
                  <a:srgbClr val="FFFF00"/>
                </a:solidFill>
              </a:rPr>
              <a:t>也不是出于行为，免得有人自夸。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3300" b="1" smtClean="0"/>
              <a:t>not as a result of works, so that no one may boast.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标题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640763" cy="863600"/>
          </a:xfrm>
        </p:spPr>
        <p:txBody>
          <a:bodyPr/>
          <a:lstStyle/>
          <a:p>
            <a:r>
              <a:rPr lang="zh-CN" altLang="en-US" b="1" smtClean="0"/>
              <a:t>神的良善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r>
              <a:rPr lang="zh-CN" altLang="zh-CN" sz="3600" b="1" smtClean="0"/>
              <a:t>无限的，不变的</a:t>
            </a:r>
            <a:endParaRPr lang="zh-CN" altLang="zh-CN" sz="3600" smtClean="0"/>
          </a:p>
          <a:p>
            <a:pPr>
              <a:buFont typeface="Wingdings 2" pitchFamily="18" charset="2"/>
              <a:buNone/>
            </a:pPr>
            <a:r>
              <a:rPr lang="en-US" altLang="zh-CN" sz="3600" b="1" u="sng" smtClean="0"/>
              <a:t>[</a:t>
            </a:r>
            <a:r>
              <a:rPr lang="zh-CN" altLang="zh-CN" sz="3600" b="1" u="sng" smtClean="0"/>
              <a:t>诗</a:t>
            </a:r>
            <a:r>
              <a:rPr lang="en-US" altLang="zh-CN" sz="3600" b="1" u="sng" smtClean="0"/>
              <a:t>136:1] </a:t>
            </a:r>
            <a:endParaRPr lang="zh-CN" altLang="zh-CN" sz="3600" b="1" u="sng" smtClean="0"/>
          </a:p>
          <a:p>
            <a:pPr>
              <a:buFont typeface="Wingdings 2" pitchFamily="18" charset="2"/>
              <a:buNone/>
            </a:pPr>
            <a:r>
              <a:rPr lang="zh-CN" altLang="zh-CN" sz="3600" b="1" smtClean="0">
                <a:solidFill>
                  <a:srgbClr val="FFFF00"/>
                </a:solidFill>
              </a:rPr>
              <a:t>你们要称谢耶和华，因祂本为善，祂的慈爱永远长存。</a:t>
            </a:r>
          </a:p>
          <a:p>
            <a:pPr>
              <a:buFont typeface="Wingdings 2" pitchFamily="18" charset="2"/>
              <a:buNone/>
            </a:pPr>
            <a:r>
              <a:rPr lang="en-US" altLang="zh-CN" sz="3600" smtClean="0"/>
              <a:t>Give thanks to the LORD, for He is good, For His loving kindness is everlasting.</a:t>
            </a:r>
          </a:p>
          <a:p>
            <a:pPr>
              <a:buFont typeface="Wingdings 2" pitchFamily="18" charset="2"/>
              <a:buNone/>
            </a:pPr>
            <a:endParaRPr lang="en-US" altLang="zh-CN" sz="3600" smtClean="0"/>
          </a:p>
          <a:p>
            <a:r>
              <a:rPr lang="zh-CN" altLang="en-US" sz="3600" b="1" smtClean="0"/>
              <a:t>不偏待人</a:t>
            </a:r>
            <a:endParaRPr lang="en-US" altLang="zh-CN" sz="34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标题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424862" cy="719137"/>
          </a:xfrm>
        </p:spPr>
        <p:txBody>
          <a:bodyPr/>
          <a:lstStyle/>
          <a:p>
            <a:r>
              <a:rPr lang="zh-CN" altLang="en-US" sz="3400" b="1" smtClean="0"/>
              <a:t>神的良善</a:t>
            </a:r>
            <a:r>
              <a:rPr lang="en-US" altLang="zh-CN" sz="3400" b="1" smtClean="0"/>
              <a:t>_</a:t>
            </a:r>
            <a:r>
              <a:rPr lang="zh-CN" altLang="en-US" sz="3400" b="1" smtClean="0"/>
              <a:t>不偏待人</a:t>
            </a:r>
          </a:p>
        </p:txBody>
      </p:sp>
      <p:sp>
        <p:nvSpPr>
          <p:cNvPr id="19458" name="内容占位符 4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zh-CN" b="1" u="sng" smtClean="0"/>
              <a:t>[</a:t>
            </a:r>
            <a:r>
              <a:rPr lang="zh-CN" altLang="zh-CN" b="1" u="sng" smtClean="0"/>
              <a:t>太</a:t>
            </a:r>
            <a:r>
              <a:rPr lang="en-US" altLang="zh-CN" b="1" u="sng" smtClean="0"/>
              <a:t>Matthew 5:45b]</a:t>
            </a:r>
            <a:r>
              <a:rPr lang="en-US" altLang="zh-CN" b="1" smtClean="0"/>
              <a:t> </a:t>
            </a:r>
            <a:r>
              <a:rPr lang="zh-CN" altLang="zh-CN" b="1" smtClean="0"/>
              <a:t>……</a:t>
            </a:r>
            <a:r>
              <a:rPr lang="zh-CN" altLang="zh-CN" b="1" smtClean="0">
                <a:solidFill>
                  <a:srgbClr val="FFFF00"/>
                </a:solidFill>
              </a:rPr>
              <a:t>祂叫日头照好人，也照歹人；降雨给义人，也给不义的人。</a:t>
            </a:r>
            <a:endParaRPr lang="zh-CN" altLang="en-US" b="1" smtClean="0">
              <a:solidFill>
                <a:srgbClr val="FFFF00"/>
              </a:solidFill>
            </a:endParaRPr>
          </a:p>
          <a:p>
            <a:pPr>
              <a:lnSpc>
                <a:spcPct val="95000"/>
              </a:lnSpc>
              <a:buFont typeface="Wingdings 2" pitchFamily="18" charset="2"/>
              <a:buNone/>
            </a:pPr>
            <a:r>
              <a:rPr lang="en-US" altLang="zh-CN" sz="2800" b="1" smtClean="0"/>
              <a:t>...He causes His sun to rise on the evil and the good, and sends rain on the righteous and the unrighteous.</a:t>
            </a:r>
            <a:endParaRPr lang="zh-CN" altLang="zh-CN" sz="2800" b="1" smtClean="0"/>
          </a:p>
          <a:p>
            <a:pPr>
              <a:lnSpc>
                <a:spcPct val="95000"/>
              </a:lnSpc>
              <a:buFont typeface="Wingdings 2" pitchFamily="18" charset="2"/>
              <a:buNone/>
            </a:pPr>
            <a:r>
              <a:rPr lang="en-US" altLang="zh-CN" b="1" u="sng" smtClean="0"/>
              <a:t>[</a:t>
            </a:r>
            <a:r>
              <a:rPr lang="zh-CN" altLang="zh-CN" b="1" u="sng" smtClean="0"/>
              <a:t>徒</a:t>
            </a:r>
            <a:r>
              <a:rPr lang="en-US" altLang="zh-CN" b="1" u="sng" smtClean="0"/>
              <a:t>10:34-35]</a:t>
            </a:r>
            <a:r>
              <a:rPr lang="en-US" altLang="zh-CN" b="1" smtClean="0"/>
              <a:t> </a:t>
            </a:r>
            <a:r>
              <a:rPr lang="zh-CN" altLang="zh-CN" b="1" smtClean="0">
                <a:solidFill>
                  <a:srgbClr val="FFFF00"/>
                </a:solidFill>
              </a:rPr>
              <a:t>彼得就开口说</a:t>
            </a:r>
            <a:r>
              <a:rPr lang="en-US" altLang="zh-CN" b="1" smtClean="0">
                <a:solidFill>
                  <a:srgbClr val="FFFF00"/>
                </a:solidFill>
              </a:rPr>
              <a:t>:“</a:t>
            </a:r>
            <a:r>
              <a:rPr lang="zh-CN" altLang="zh-CN" b="1" smtClean="0">
                <a:solidFill>
                  <a:srgbClr val="FFFF00"/>
                </a:solidFill>
              </a:rPr>
              <a:t>我真看出　神是不偏待人。</a:t>
            </a:r>
            <a:r>
              <a:rPr lang="en-US" altLang="zh-CN" sz="2800" b="1" smtClean="0"/>
              <a:t>Opening his mouth, Peter said: “I most certainly understand now that God is not one to show partiality,</a:t>
            </a:r>
            <a:r>
              <a:rPr lang="zh-CN" altLang="en-US" b="1" smtClean="0"/>
              <a:t> </a:t>
            </a:r>
            <a:r>
              <a:rPr lang="zh-CN" altLang="zh-CN" b="1" smtClean="0">
                <a:solidFill>
                  <a:srgbClr val="FFFF00"/>
                </a:solidFill>
              </a:rPr>
              <a:t>原来各国中，那敬畏主行义的人都为主所悦纳。</a:t>
            </a:r>
            <a:r>
              <a:rPr lang="en-US" altLang="zh-CN" sz="2800" b="1" smtClean="0"/>
              <a:t>but in every nation the man who fears Him and does what is right is welcome to Him.</a:t>
            </a:r>
            <a:endParaRPr lang="zh-CN" alt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7570788" cy="692150"/>
          </a:xfrm>
        </p:spPr>
        <p:txBody>
          <a:bodyPr/>
          <a:lstStyle/>
          <a:p>
            <a:r>
              <a:rPr lang="zh-CN" altLang="zh-CN" sz="3400" b="1" smtClean="0"/>
              <a:t>神</a:t>
            </a:r>
            <a:r>
              <a:rPr lang="zh-CN" altLang="en-US" sz="3400" b="1" smtClean="0"/>
              <a:t>的良善</a:t>
            </a:r>
            <a:r>
              <a:rPr lang="en-US" altLang="zh-CN" sz="3400" b="1" smtClean="0"/>
              <a:t>_</a:t>
            </a:r>
            <a:r>
              <a:rPr lang="zh-CN" altLang="en-US" sz="3400" b="1" smtClean="0"/>
              <a:t>厌恶罪</a:t>
            </a:r>
            <a:endParaRPr lang="zh-CN" altLang="zh-CN" sz="3400" b="1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620713"/>
            <a:ext cx="9144000" cy="5949950"/>
          </a:xfrm>
        </p:spPr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CN" altLang="zh-CN" sz="3200" b="1" smtClean="0"/>
              <a:t>良善的神一定厌恶罪恶</a:t>
            </a:r>
            <a:endParaRPr lang="en-US" altLang="zh-CN" sz="3200" b="1" smtClean="0"/>
          </a:p>
          <a:p>
            <a:r>
              <a:rPr lang="zh-CN" altLang="zh-CN" sz="3200" b="1" smtClean="0"/>
              <a:t>只有神是良善</a:t>
            </a:r>
            <a:endParaRPr lang="en-US" altLang="zh-CN" sz="3200" b="1" smtClean="0"/>
          </a:p>
          <a:p>
            <a:pPr lvl="1">
              <a:buFont typeface="Wingdings" pitchFamily="2" charset="2"/>
              <a:buChar char="Ø"/>
            </a:pPr>
            <a:r>
              <a:rPr lang="en-US" altLang="zh-CN" sz="3200" b="1" u="sng" smtClean="0"/>
              <a:t>[</a:t>
            </a:r>
            <a:r>
              <a:rPr lang="zh-CN" altLang="zh-CN" sz="3200" b="1" u="sng" smtClean="0"/>
              <a:t>路</a:t>
            </a:r>
            <a:r>
              <a:rPr lang="en-US" altLang="zh-CN" sz="3200" b="1" u="sng" smtClean="0"/>
              <a:t>Luke 18</a:t>
            </a:r>
            <a:r>
              <a:rPr lang="zh-CN" altLang="zh-CN" sz="3200" b="1" u="sng" smtClean="0"/>
              <a:t>：</a:t>
            </a:r>
            <a:r>
              <a:rPr lang="en-US" altLang="zh-CN" sz="3200" b="1" u="sng" smtClean="0"/>
              <a:t>19b]</a:t>
            </a:r>
            <a:r>
              <a:rPr lang="en-US" altLang="zh-CN" sz="3200" b="1" smtClean="0"/>
              <a:t> </a:t>
            </a:r>
            <a:r>
              <a:rPr lang="zh-CN" altLang="zh-CN" sz="3200" b="1" smtClean="0">
                <a:solidFill>
                  <a:srgbClr val="FFFF00"/>
                </a:solidFill>
              </a:rPr>
              <a:t>除了神一位之外，再没有良善的。</a:t>
            </a:r>
            <a:r>
              <a:rPr lang="en-US" altLang="zh-CN" sz="3200" b="1" smtClean="0"/>
              <a:t>No one is good except God alone.</a:t>
            </a:r>
          </a:p>
          <a:p>
            <a:pPr lvl="1">
              <a:buFont typeface="Wingdings 2" pitchFamily="18" charset="2"/>
              <a:buNone/>
            </a:pPr>
            <a:r>
              <a:rPr lang="zh-CN" altLang="en-US" sz="3200" b="1" smtClean="0"/>
              <a:t>         </a:t>
            </a:r>
            <a:r>
              <a:rPr lang="zh-CN" altLang="zh-CN" sz="3200" b="1" smtClean="0"/>
              <a:t>上帝是良善的源头，一切受造物的良善都来自于分享汲取上帝的良善。</a:t>
            </a:r>
            <a:endParaRPr lang="en-US" altLang="zh-CN" sz="3200" b="1" smtClean="0"/>
          </a:p>
          <a:p>
            <a:pPr lvl="1">
              <a:buFont typeface="Wingdings" pitchFamily="2" charset="2"/>
              <a:buChar char="Ø"/>
            </a:pPr>
            <a:r>
              <a:rPr lang="en-US" altLang="zh-CN" sz="3200" b="1" u="sng" smtClean="0"/>
              <a:t>[</a:t>
            </a:r>
            <a:r>
              <a:rPr lang="zh-CN" altLang="zh-CN" sz="3200" b="1" u="sng" smtClean="0"/>
              <a:t>诗</a:t>
            </a:r>
            <a:r>
              <a:rPr lang="en-US" altLang="zh-CN" sz="3200" b="1" u="sng" smtClean="0"/>
              <a:t>Psalms 119</a:t>
            </a:r>
            <a:r>
              <a:rPr lang="zh-CN" altLang="zh-CN" sz="3200" b="1" u="sng" smtClean="0"/>
              <a:t>：</a:t>
            </a:r>
            <a:r>
              <a:rPr lang="en-US" altLang="zh-CN" sz="3200" b="1" u="sng" smtClean="0"/>
              <a:t>68a]</a:t>
            </a:r>
            <a:r>
              <a:rPr lang="en-US" altLang="zh-CN" sz="3200" b="1" smtClean="0"/>
              <a:t> </a:t>
            </a:r>
            <a:r>
              <a:rPr lang="zh-CN" altLang="zh-CN" sz="3200" b="1" smtClean="0">
                <a:solidFill>
                  <a:srgbClr val="FFFF00"/>
                </a:solidFill>
              </a:rPr>
              <a:t>祢本为善，所行的也善</a:t>
            </a:r>
            <a:r>
              <a:rPr lang="zh-CN" altLang="zh-CN" sz="3200" b="1" smtClean="0"/>
              <a:t> </a:t>
            </a:r>
            <a:r>
              <a:rPr lang="en-US" altLang="zh-CN" sz="3200" b="1" smtClean="0"/>
              <a:t>You are good and do good;</a:t>
            </a:r>
          </a:p>
          <a:p>
            <a:pPr lvl="1">
              <a:buFont typeface="Wingdings 2" pitchFamily="18" charset="2"/>
              <a:buNone/>
            </a:pPr>
            <a:r>
              <a:rPr lang="zh-CN" altLang="en-US" sz="3200" b="1" smtClean="0"/>
              <a:t>          </a:t>
            </a:r>
            <a:r>
              <a:rPr lang="zh-CN" altLang="zh-CN" sz="3200" b="1" smtClean="0"/>
              <a:t>上帝的本质良善，就是良善本身。受造物的良善都是附加的品质，而上帝的良善却是祂的本质。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标题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634288" cy="1008062"/>
          </a:xfrm>
        </p:spPr>
        <p:txBody>
          <a:bodyPr/>
          <a:lstStyle/>
          <a:p>
            <a:r>
              <a:rPr lang="zh-CN" altLang="zh-CN" sz="4400" b="1" smtClean="0"/>
              <a:t>神是良善的源头</a:t>
            </a:r>
            <a:endParaRPr lang="zh-CN" altLang="en-US" b="1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zh-CN" sz="3600" b="1" u="sng" smtClean="0"/>
              <a:t>[</a:t>
            </a:r>
            <a:r>
              <a:rPr lang="zh-CN" altLang="zh-CN" sz="3600" b="1" u="sng" smtClean="0"/>
              <a:t>雅</a:t>
            </a:r>
            <a:r>
              <a:rPr lang="en-US" altLang="zh-CN" sz="3600" b="1" u="sng" smtClean="0"/>
              <a:t>James 1:17]</a:t>
            </a:r>
            <a:endParaRPr lang="zh-CN" altLang="zh-CN" sz="3600" b="1" u="sng" smtClean="0"/>
          </a:p>
          <a:p>
            <a:pPr>
              <a:buFont typeface="Wingdings 2" pitchFamily="18" charset="2"/>
              <a:buNone/>
            </a:pPr>
            <a:r>
              <a:rPr lang="en-US" altLang="zh-CN" sz="3600" b="1" smtClean="0">
                <a:solidFill>
                  <a:srgbClr val="FFFF00"/>
                </a:solidFill>
              </a:rPr>
              <a:t>17</a:t>
            </a:r>
            <a:r>
              <a:rPr lang="zh-CN" altLang="zh-CN" sz="3600" b="1" smtClean="0">
                <a:solidFill>
                  <a:srgbClr val="FFFF00"/>
                </a:solidFill>
              </a:rPr>
              <a:t>各样美善的恩赐和各样全备的赏赐都是从上头来的，从众光之父那里降下来的；在祂并没有改变，也没有转动的影儿。</a:t>
            </a:r>
          </a:p>
          <a:p>
            <a:pPr>
              <a:buFont typeface="Wingdings 2" pitchFamily="18" charset="2"/>
              <a:buNone/>
            </a:pPr>
            <a:r>
              <a:rPr lang="en-US" altLang="zh-CN" sz="3600" b="1" smtClean="0"/>
              <a:t>Every good thing given and every perfect gift is from above, coming down from the Father of lights, with whom there is no variation or shifting shadow.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技巧">
  <a:themeElements>
    <a:clrScheme name="技巧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技巧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技巧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2343</TotalTime>
  <Words>1557</Words>
  <Application>Microsoft Office PowerPoint</Application>
  <PresentationFormat>全屏显示(4:3)</PresentationFormat>
  <Paragraphs>105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演示文稿设计模板</vt:lpstr>
      </vt:variant>
      <vt:variant>
        <vt:i4>6</vt:i4>
      </vt:variant>
      <vt:variant>
        <vt:lpstr>幻灯片标题</vt:lpstr>
      </vt:variant>
      <vt:variant>
        <vt:i4>18</vt:i4>
      </vt:variant>
    </vt:vector>
  </HeadingPairs>
  <TitlesOfParts>
    <vt:vector size="32" baseType="lpstr">
      <vt:lpstr>Arial</vt:lpstr>
      <vt:lpstr>黑体</vt:lpstr>
      <vt:lpstr>Franklin Gothic Book</vt:lpstr>
      <vt:lpstr>宋体</vt:lpstr>
      <vt:lpstr>Wingdings 2</vt:lpstr>
      <vt:lpstr>Calibri</vt:lpstr>
      <vt:lpstr>Wingdings</vt:lpstr>
      <vt:lpstr>微软雅黑</vt:lpstr>
      <vt:lpstr>技巧</vt:lpstr>
      <vt:lpstr>技巧</vt:lpstr>
      <vt:lpstr>技巧</vt:lpstr>
      <vt:lpstr>技巧</vt:lpstr>
      <vt:lpstr>技巧</vt:lpstr>
      <vt:lpstr>技巧</vt:lpstr>
      <vt:lpstr>幻灯片 1</vt:lpstr>
      <vt:lpstr>神的良善（The Goodness of God）</vt:lpstr>
      <vt:lpstr>神的良善（The Goodness of God）</vt:lpstr>
      <vt:lpstr>神的良善（The Goodness of God）</vt:lpstr>
      <vt:lpstr>神的良善(自发的)</vt:lpstr>
      <vt:lpstr>神的良善</vt:lpstr>
      <vt:lpstr>神的良善_不偏待人</vt:lpstr>
      <vt:lpstr>神的良善_厌恶罪</vt:lpstr>
      <vt:lpstr>神是良善的源头</vt:lpstr>
      <vt:lpstr>神是良善的源头</vt:lpstr>
      <vt:lpstr>知道神良善的属性，我们当怎样行？</vt:lpstr>
      <vt:lpstr>知道神良善的属性，我们当怎样行？</vt:lpstr>
      <vt:lpstr>知道神良善的属性，我们当怎样行？</vt:lpstr>
      <vt:lpstr>知道神良善的属性，我们当怎样行？</vt:lpstr>
      <vt:lpstr>要行善</vt:lpstr>
      <vt:lpstr>何谓“善”？</vt:lpstr>
      <vt:lpstr>善由何来？</vt:lpstr>
      <vt:lpstr>善由何来？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认识神                                                   THE KNOWING OF gOD</dc:title>
  <dc:creator>Windows 用户</dc:creator>
  <cp:lastModifiedBy>Barnabas</cp:lastModifiedBy>
  <cp:revision>136</cp:revision>
  <dcterms:created xsi:type="dcterms:W3CDTF">2014-07-05T04:22:27Z</dcterms:created>
  <dcterms:modified xsi:type="dcterms:W3CDTF">2023-01-15T07:31:27Z</dcterms:modified>
</cp:coreProperties>
</file>