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6" r:id="rId2"/>
    <p:sldId id="265" r:id="rId3"/>
    <p:sldId id="284" r:id="rId4"/>
    <p:sldId id="272" r:id="rId5"/>
    <p:sldId id="267" r:id="rId6"/>
    <p:sldId id="285" r:id="rId7"/>
    <p:sldId id="286" r:id="rId8"/>
    <p:sldId id="268" r:id="rId9"/>
    <p:sldId id="269" r:id="rId10"/>
    <p:sldId id="273" r:id="rId11"/>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62" autoAdjust="0"/>
    <p:restoredTop sz="94660"/>
  </p:normalViewPr>
  <p:slideViewPr>
    <p:cSldViewPr snapToGrid="0">
      <p:cViewPr varScale="1">
        <p:scale>
          <a:sx n="73" d="100"/>
          <a:sy n="73" d="100"/>
        </p:scale>
        <p:origin x="-132" y="-102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4290028B-2F5C-442C-9097-432C77534FF0}" type="datetimeFigureOut">
              <a:rPr lang="zh-CN" altLang="en-US" smtClean="0"/>
              <a:t>2023/1/28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9613115-8107-400C-8D03-5DFE7A8AAA96}" type="slidenum">
              <a:rPr lang="zh-CN" altLang="en-US" smtClean="0"/>
              <a:t>‹#›</a:t>
            </a:fld>
            <a:endParaRPr lang="zh-CN" altLang="en-US"/>
          </a:p>
        </p:txBody>
      </p:sp>
    </p:spTree>
    <p:extLst>
      <p:ext uri="{BB962C8B-B14F-4D97-AF65-F5344CB8AC3E}">
        <p14:creationId xmlns:p14="http://schemas.microsoft.com/office/powerpoint/2010/main" val="22190441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4290028B-2F5C-442C-9097-432C77534FF0}" type="datetimeFigureOut">
              <a:rPr lang="zh-CN" altLang="en-US" smtClean="0"/>
              <a:t>2023/1/28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9613115-8107-400C-8D03-5DFE7A8AAA96}" type="slidenum">
              <a:rPr lang="zh-CN" altLang="en-US" smtClean="0"/>
              <a:t>‹#›</a:t>
            </a:fld>
            <a:endParaRPr lang="zh-CN" altLang="en-US"/>
          </a:p>
        </p:txBody>
      </p:sp>
    </p:spTree>
    <p:extLst>
      <p:ext uri="{BB962C8B-B14F-4D97-AF65-F5344CB8AC3E}">
        <p14:creationId xmlns:p14="http://schemas.microsoft.com/office/powerpoint/2010/main" val="21300662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4290028B-2F5C-442C-9097-432C77534FF0}" type="datetimeFigureOut">
              <a:rPr lang="zh-CN" altLang="en-US" smtClean="0"/>
              <a:t>2023/1/28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9613115-8107-400C-8D03-5DFE7A8AAA96}" type="slidenum">
              <a:rPr lang="zh-CN" altLang="en-US" smtClean="0"/>
              <a:t>‹#›</a:t>
            </a:fld>
            <a:endParaRPr lang="zh-CN" altLang="en-US"/>
          </a:p>
        </p:txBody>
      </p:sp>
    </p:spTree>
    <p:extLst>
      <p:ext uri="{BB962C8B-B14F-4D97-AF65-F5344CB8AC3E}">
        <p14:creationId xmlns:p14="http://schemas.microsoft.com/office/powerpoint/2010/main" val="3675529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4290028B-2F5C-442C-9097-432C77534FF0}" type="datetimeFigureOut">
              <a:rPr lang="zh-CN" altLang="en-US" smtClean="0"/>
              <a:t>2023/1/28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9613115-8107-400C-8D03-5DFE7A8AAA96}" type="slidenum">
              <a:rPr lang="zh-CN" altLang="en-US" smtClean="0"/>
              <a:t>‹#›</a:t>
            </a:fld>
            <a:endParaRPr lang="zh-CN" altLang="en-US"/>
          </a:p>
        </p:txBody>
      </p:sp>
    </p:spTree>
    <p:extLst>
      <p:ext uri="{BB962C8B-B14F-4D97-AF65-F5344CB8AC3E}">
        <p14:creationId xmlns:p14="http://schemas.microsoft.com/office/powerpoint/2010/main" val="34704544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4290028B-2F5C-442C-9097-432C77534FF0}" type="datetimeFigureOut">
              <a:rPr lang="zh-CN" altLang="en-US" smtClean="0"/>
              <a:t>2023/1/28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89613115-8107-400C-8D03-5DFE7A8AAA96}" type="slidenum">
              <a:rPr lang="zh-CN" altLang="en-US" smtClean="0"/>
              <a:t>‹#›</a:t>
            </a:fld>
            <a:endParaRPr lang="zh-CN" altLang="en-US"/>
          </a:p>
        </p:txBody>
      </p:sp>
    </p:spTree>
    <p:extLst>
      <p:ext uri="{BB962C8B-B14F-4D97-AF65-F5344CB8AC3E}">
        <p14:creationId xmlns:p14="http://schemas.microsoft.com/office/powerpoint/2010/main" val="19746006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4290028B-2F5C-442C-9097-432C77534FF0}" type="datetimeFigureOut">
              <a:rPr lang="zh-CN" altLang="en-US" smtClean="0"/>
              <a:t>2023/1/28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89613115-8107-400C-8D03-5DFE7A8AAA96}" type="slidenum">
              <a:rPr lang="zh-CN" altLang="en-US" smtClean="0"/>
              <a:t>‹#›</a:t>
            </a:fld>
            <a:endParaRPr lang="zh-CN" altLang="en-US"/>
          </a:p>
        </p:txBody>
      </p:sp>
    </p:spTree>
    <p:extLst>
      <p:ext uri="{BB962C8B-B14F-4D97-AF65-F5344CB8AC3E}">
        <p14:creationId xmlns:p14="http://schemas.microsoft.com/office/powerpoint/2010/main" val="17125736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4290028B-2F5C-442C-9097-432C77534FF0}" type="datetimeFigureOut">
              <a:rPr lang="zh-CN" altLang="en-US" smtClean="0"/>
              <a:t>2023/1/28</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89613115-8107-400C-8D03-5DFE7A8AAA96}" type="slidenum">
              <a:rPr lang="zh-CN" altLang="en-US" smtClean="0"/>
              <a:t>‹#›</a:t>
            </a:fld>
            <a:endParaRPr lang="zh-CN" altLang="en-US"/>
          </a:p>
        </p:txBody>
      </p:sp>
    </p:spTree>
    <p:extLst>
      <p:ext uri="{BB962C8B-B14F-4D97-AF65-F5344CB8AC3E}">
        <p14:creationId xmlns:p14="http://schemas.microsoft.com/office/powerpoint/2010/main" val="18664613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4290028B-2F5C-442C-9097-432C77534FF0}" type="datetimeFigureOut">
              <a:rPr lang="zh-CN" altLang="en-US" smtClean="0"/>
              <a:t>2023/1/28</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89613115-8107-400C-8D03-5DFE7A8AAA96}" type="slidenum">
              <a:rPr lang="zh-CN" altLang="en-US" smtClean="0"/>
              <a:t>‹#›</a:t>
            </a:fld>
            <a:endParaRPr lang="zh-CN" altLang="en-US"/>
          </a:p>
        </p:txBody>
      </p:sp>
    </p:spTree>
    <p:extLst>
      <p:ext uri="{BB962C8B-B14F-4D97-AF65-F5344CB8AC3E}">
        <p14:creationId xmlns:p14="http://schemas.microsoft.com/office/powerpoint/2010/main" val="31527858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90028B-2F5C-442C-9097-432C77534FF0}" type="datetimeFigureOut">
              <a:rPr lang="zh-CN" altLang="en-US" smtClean="0"/>
              <a:t>2023/1/28</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89613115-8107-400C-8D03-5DFE7A8AAA96}" type="slidenum">
              <a:rPr lang="zh-CN" altLang="en-US" smtClean="0"/>
              <a:t>‹#›</a:t>
            </a:fld>
            <a:endParaRPr lang="zh-CN" altLang="en-US"/>
          </a:p>
        </p:txBody>
      </p:sp>
    </p:spTree>
    <p:extLst>
      <p:ext uri="{BB962C8B-B14F-4D97-AF65-F5344CB8AC3E}">
        <p14:creationId xmlns:p14="http://schemas.microsoft.com/office/powerpoint/2010/main" val="15060157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4290028B-2F5C-442C-9097-432C77534FF0}" type="datetimeFigureOut">
              <a:rPr lang="zh-CN" altLang="en-US" smtClean="0"/>
              <a:t>2023/1/28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89613115-8107-400C-8D03-5DFE7A8AAA96}" type="slidenum">
              <a:rPr lang="zh-CN" altLang="en-US" smtClean="0"/>
              <a:t>‹#›</a:t>
            </a:fld>
            <a:endParaRPr lang="zh-CN" altLang="en-US"/>
          </a:p>
        </p:txBody>
      </p:sp>
    </p:spTree>
    <p:extLst>
      <p:ext uri="{BB962C8B-B14F-4D97-AF65-F5344CB8AC3E}">
        <p14:creationId xmlns:p14="http://schemas.microsoft.com/office/powerpoint/2010/main" val="40079495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4290028B-2F5C-442C-9097-432C77534FF0}" type="datetimeFigureOut">
              <a:rPr lang="zh-CN" altLang="en-US" smtClean="0"/>
              <a:t>2023/1/28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89613115-8107-400C-8D03-5DFE7A8AAA96}" type="slidenum">
              <a:rPr lang="zh-CN" altLang="en-US" smtClean="0"/>
              <a:t>‹#›</a:t>
            </a:fld>
            <a:endParaRPr lang="zh-CN" altLang="en-US"/>
          </a:p>
        </p:txBody>
      </p:sp>
    </p:spTree>
    <p:extLst>
      <p:ext uri="{BB962C8B-B14F-4D97-AF65-F5344CB8AC3E}">
        <p14:creationId xmlns:p14="http://schemas.microsoft.com/office/powerpoint/2010/main" val="31969358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90028B-2F5C-442C-9097-432C77534FF0}" type="datetimeFigureOut">
              <a:rPr lang="zh-CN" altLang="en-US" smtClean="0"/>
              <a:t>2023/1/28</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613115-8107-400C-8D03-5DFE7A8AAA96}" type="slidenum">
              <a:rPr lang="zh-CN" altLang="en-US" smtClean="0"/>
              <a:t>‹#›</a:t>
            </a:fld>
            <a:endParaRPr lang="zh-CN" altLang="en-US"/>
          </a:p>
        </p:txBody>
      </p:sp>
    </p:spTree>
    <p:extLst>
      <p:ext uri="{BB962C8B-B14F-4D97-AF65-F5344CB8AC3E}">
        <p14:creationId xmlns:p14="http://schemas.microsoft.com/office/powerpoint/2010/main" val="29254800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zh-CN" altLang="en-US" sz="3400" b="1" u="sng" dirty="0" smtClean="0">
                <a:solidFill>
                  <a:schemeClr val="bg1"/>
                </a:solidFill>
                <a:ea typeface="微软雅黑" panose="020B0503020204020204" pitchFamily="34" charset="-122"/>
              </a:rPr>
              <a:t>创造的</a:t>
            </a:r>
            <a:r>
              <a:rPr lang="zh-CN" altLang="en-US" sz="3400" b="1" u="sng" dirty="0" smtClean="0">
                <a:solidFill>
                  <a:schemeClr val="bg1"/>
                </a:solidFill>
                <a:ea typeface="微软雅黑" panose="020B0503020204020204" pitchFamily="34" charset="-122"/>
              </a:rPr>
              <a:t>神</a:t>
            </a:r>
            <a:r>
              <a:rPr lang="en-US" altLang="zh-CN" sz="3400" b="1" u="sng" dirty="0" smtClean="0">
                <a:solidFill>
                  <a:schemeClr val="bg1"/>
                </a:solidFill>
                <a:ea typeface="微软雅黑" panose="020B0503020204020204" pitchFamily="34" charset="-122"/>
              </a:rPr>
              <a:t>:</a:t>
            </a:r>
          </a:p>
          <a:p>
            <a:pPr algn="l">
              <a:lnSpc>
                <a:spcPct val="112000"/>
              </a:lnSpc>
            </a:pPr>
            <a:r>
              <a:rPr lang="en-US" altLang="zh-CN" sz="3400" b="1" u="sng" dirty="0" smtClean="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尼希米记 </a:t>
            </a:r>
            <a:r>
              <a:rPr lang="en-US" altLang="zh-CN" sz="3400" b="1" u="sng" dirty="0">
                <a:solidFill>
                  <a:schemeClr val="bg1"/>
                </a:solidFill>
                <a:ea typeface="微软雅黑" panose="020B0503020204020204" pitchFamily="34" charset="-122"/>
              </a:rPr>
              <a:t>Nehemiah 9:6】</a:t>
            </a:r>
          </a:p>
          <a:p>
            <a:pPr algn="l">
              <a:lnSpc>
                <a:spcPct val="112000"/>
              </a:lnSpc>
            </a:pPr>
            <a:r>
              <a:rPr lang="en-US" altLang="zh-CN" sz="3400" b="1" dirty="0">
                <a:solidFill>
                  <a:srgbClr val="FFFF00"/>
                </a:solidFill>
                <a:ea typeface="微软雅黑" panose="020B0503020204020204" pitchFamily="34" charset="-122"/>
              </a:rPr>
              <a:t>“</a:t>
            </a:r>
            <a:r>
              <a:rPr lang="zh-CN" altLang="en-US" sz="3400" b="1" dirty="0">
                <a:solidFill>
                  <a:srgbClr val="FFFF00"/>
                </a:solidFill>
                <a:ea typeface="微软雅黑" panose="020B0503020204020204" pitchFamily="34" charset="-122"/>
              </a:rPr>
              <a:t>你，惟独你，是耶和华。你造了天和天上的天，并天上的万象，地和地上的万物，海和海中所有的，这一切都是你所保存的；天军也都敬拜你。</a:t>
            </a:r>
          </a:p>
          <a:p>
            <a:pPr algn="l">
              <a:lnSpc>
                <a:spcPct val="112000"/>
              </a:lnSpc>
            </a:pPr>
            <a:r>
              <a:rPr lang="en-US" altLang="zh-CN" sz="3400" b="1" dirty="0">
                <a:solidFill>
                  <a:schemeClr val="bg1"/>
                </a:solidFill>
                <a:ea typeface="微软雅黑" panose="020B0503020204020204" pitchFamily="34" charset="-122"/>
              </a:rPr>
              <a:t>You alone are the Lord; You have made heaven, The heaven of heavens, with all their host, The earth and everything on it, The seas and all that is in them, And You preserve them all. The host of heaven worships You.</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84613977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endParaRPr lang="en-US" altLang="zh-CN" sz="3400" b="1" dirty="0" smtClean="0">
              <a:solidFill>
                <a:schemeClr val="bg1"/>
              </a:solidFill>
              <a:ea typeface="微软雅黑" panose="020B0503020204020204" pitchFamily="34" charset="-122"/>
            </a:endParaRPr>
          </a:p>
          <a:p>
            <a:pPr algn="l">
              <a:lnSpc>
                <a:spcPct val="112000"/>
              </a:lnSpc>
            </a:pPr>
            <a:endParaRPr lang="en-US" altLang="zh-CN" sz="3400" b="1" dirty="0">
              <a:solidFill>
                <a:schemeClr val="bg1"/>
              </a:solidFill>
              <a:ea typeface="微软雅黑" panose="020B0503020204020204" pitchFamily="34" charset="-122"/>
            </a:endParaRPr>
          </a:p>
          <a:p>
            <a:pPr algn="l">
              <a:lnSpc>
                <a:spcPct val="112000"/>
              </a:lnSpc>
            </a:pPr>
            <a:r>
              <a:rPr lang="zh-CN" altLang="en-US" sz="3400" b="1" dirty="0" smtClean="0">
                <a:solidFill>
                  <a:schemeClr val="bg1"/>
                </a:solidFill>
                <a:ea typeface="微软雅黑" panose="020B0503020204020204" pitchFamily="34" charset="-122"/>
              </a:rPr>
              <a:t>“</a:t>
            </a:r>
            <a:r>
              <a:rPr lang="zh-CN" altLang="en-US" sz="3400" b="1" dirty="0">
                <a:solidFill>
                  <a:schemeClr val="bg1"/>
                </a:solidFill>
                <a:ea typeface="微软雅黑" panose="020B0503020204020204" pitchFamily="34" charset="-122"/>
              </a:rPr>
              <a:t>生命的真正延续，乃是当我们在世上活着的时候，把每一个小时都用在最高的</a:t>
            </a:r>
            <a:r>
              <a:rPr lang="zh-CN" altLang="en-US" sz="3400" b="1" dirty="0" smtClean="0">
                <a:solidFill>
                  <a:schemeClr val="bg1"/>
                </a:solidFill>
                <a:ea typeface="微软雅黑" panose="020B0503020204020204" pitchFamily="34" charset="-122"/>
              </a:rPr>
              <a:t>目标上</a:t>
            </a:r>
            <a:r>
              <a:rPr lang="zh-CN" altLang="en-US" sz="3400" b="1" dirty="0">
                <a:solidFill>
                  <a:schemeClr val="bg1"/>
                </a:solidFill>
                <a:ea typeface="微软雅黑" panose="020B0503020204020204" pitchFamily="34" charset="-122"/>
              </a:rPr>
              <a:t>。</a:t>
            </a:r>
            <a:r>
              <a:rPr lang="zh-CN" altLang="en-US" sz="3400" b="1" dirty="0" smtClean="0">
                <a:solidFill>
                  <a:schemeClr val="bg1"/>
                </a:solidFill>
                <a:ea typeface="微软雅黑" panose="020B0503020204020204" pitchFamily="34" charset="-122"/>
              </a:rPr>
              <a:t>”</a:t>
            </a:r>
            <a:endParaRPr lang="en-US" altLang="zh-CN" sz="3400" b="1" dirty="0" smtClean="0">
              <a:solidFill>
                <a:schemeClr val="bg1"/>
              </a:solidFill>
              <a:ea typeface="微软雅黑" panose="020B0503020204020204" pitchFamily="34" charset="-122"/>
            </a:endParaRPr>
          </a:p>
          <a:p>
            <a:pPr algn="r">
              <a:lnSpc>
                <a:spcPct val="112000"/>
              </a:lnSpc>
            </a:pPr>
            <a:r>
              <a:rPr lang="en-US" altLang="zh-CN" sz="3400" b="1" dirty="0" smtClean="0">
                <a:solidFill>
                  <a:schemeClr val="bg1"/>
                </a:solidFill>
                <a:ea typeface="微软雅黑" panose="020B0503020204020204" pitchFamily="34" charset="-122"/>
              </a:rPr>
              <a:t>——</a:t>
            </a:r>
            <a:r>
              <a:rPr lang="zh-CN" altLang="en-US" sz="3400" b="1" dirty="0" smtClean="0">
                <a:solidFill>
                  <a:schemeClr val="bg1"/>
                </a:solidFill>
                <a:ea typeface="微软雅黑" panose="020B0503020204020204" pitchFamily="34" charset="-122"/>
              </a:rPr>
              <a:t>司布真 </a:t>
            </a:r>
            <a:r>
              <a:rPr lang="en-US" altLang="zh-CN" sz="3400" b="1" dirty="0" smtClean="0">
                <a:solidFill>
                  <a:schemeClr val="bg1"/>
                </a:solidFill>
                <a:ea typeface="微软雅黑" panose="020B0503020204020204" pitchFamily="34" charset="-122"/>
              </a:rPr>
              <a:t>Charles Spurgeon</a:t>
            </a: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350068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zh-CN" altLang="en-US" sz="3400" b="1" u="sng" dirty="0" smtClean="0">
                <a:solidFill>
                  <a:schemeClr val="bg1"/>
                </a:solidFill>
                <a:ea typeface="微软雅黑" panose="020B0503020204020204" pitchFamily="34" charset="-122"/>
              </a:rPr>
              <a:t>神</a:t>
            </a:r>
            <a:r>
              <a:rPr lang="zh-CN" altLang="en-US" sz="3400" b="1" u="sng" dirty="0">
                <a:solidFill>
                  <a:schemeClr val="bg1"/>
                </a:solidFill>
                <a:ea typeface="微软雅黑" panose="020B0503020204020204" pitchFamily="34" charset="-122"/>
              </a:rPr>
              <a:t>从无创造出（万）有（宇宙万物）</a:t>
            </a:r>
          </a:p>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歌罗西书 </a:t>
            </a:r>
            <a:r>
              <a:rPr lang="en-US" altLang="zh-CN" sz="3400" b="1" u="sng" dirty="0">
                <a:solidFill>
                  <a:schemeClr val="bg1"/>
                </a:solidFill>
                <a:ea typeface="微软雅黑" panose="020B0503020204020204" pitchFamily="34" charset="-122"/>
              </a:rPr>
              <a:t>Colossians 1:16-17】</a:t>
            </a:r>
          </a:p>
          <a:p>
            <a:pPr algn="l">
              <a:lnSpc>
                <a:spcPct val="112000"/>
              </a:lnSpc>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因为万有都是靠祂造的，无论是天上的、地上的、能看见的、不能看见的，或是有位的、主治的、执政的、掌权的，一概都是藉着祂造的，又是为祂造的。</a:t>
            </a:r>
            <a:r>
              <a:rPr lang="en-US" altLang="zh-CN" sz="3000" b="1" dirty="0">
                <a:solidFill>
                  <a:schemeClr val="bg1"/>
                </a:solidFill>
                <a:ea typeface="微软雅黑" panose="020B0503020204020204" pitchFamily="34" charset="-122"/>
              </a:rPr>
              <a:t>For by Him all things were created that are in heaven and that are on earth, visible and invisible, whether thrones or dominions or principalities or powers. All things were created through Him and for Him.</a:t>
            </a:r>
          </a:p>
          <a:p>
            <a:pPr algn="l">
              <a:lnSpc>
                <a:spcPct val="112000"/>
              </a:lnSpc>
            </a:pPr>
            <a:r>
              <a:rPr lang="en-US" altLang="zh-CN" sz="3200" b="1" dirty="0">
                <a:solidFill>
                  <a:srgbClr val="FFFF00"/>
                </a:solidFill>
                <a:ea typeface="微软雅黑" panose="020B0503020204020204" pitchFamily="34" charset="-122"/>
              </a:rPr>
              <a:t>17 </a:t>
            </a:r>
            <a:r>
              <a:rPr lang="zh-CN" altLang="en-US" sz="3200" b="1" dirty="0">
                <a:solidFill>
                  <a:srgbClr val="FFFF00"/>
                </a:solidFill>
                <a:ea typeface="微软雅黑" panose="020B0503020204020204" pitchFamily="34" charset="-122"/>
              </a:rPr>
              <a:t>祂在万有之先，万有也靠祂而立</a:t>
            </a:r>
            <a:r>
              <a:rPr lang="zh-CN" altLang="en-US" sz="3200" b="1" dirty="0" smtClean="0">
                <a:solidFill>
                  <a:srgbClr val="FFFF00"/>
                </a:solidFill>
                <a:ea typeface="微软雅黑" panose="020B0503020204020204" pitchFamily="34" charset="-122"/>
              </a:rPr>
              <a:t>。</a:t>
            </a:r>
            <a:r>
              <a:rPr lang="en-US" altLang="zh-CN" sz="3000" b="1" dirty="0" smtClean="0">
                <a:solidFill>
                  <a:schemeClr val="bg1"/>
                </a:solidFill>
                <a:ea typeface="微软雅黑" panose="020B0503020204020204" pitchFamily="34" charset="-122"/>
              </a:rPr>
              <a:t>And </a:t>
            </a:r>
            <a:r>
              <a:rPr lang="en-US" altLang="zh-CN" sz="3000" b="1" dirty="0">
                <a:solidFill>
                  <a:schemeClr val="bg1"/>
                </a:solidFill>
                <a:ea typeface="微软雅黑" panose="020B0503020204020204" pitchFamily="34" charset="-122"/>
              </a:rPr>
              <a:t>He is before all things, and in Him all things consist.</a:t>
            </a:r>
          </a:p>
        </p:txBody>
      </p:sp>
    </p:spTree>
    <p:extLst>
      <p:ext uri="{BB962C8B-B14F-4D97-AF65-F5344CB8AC3E}">
        <p14:creationId xmlns:p14="http://schemas.microsoft.com/office/powerpoint/2010/main" val="19526462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zh-CN" altLang="en-US" sz="3400" b="1" u="sng" dirty="0" smtClean="0">
                <a:solidFill>
                  <a:schemeClr val="bg1"/>
                </a:solidFill>
                <a:ea typeface="微软雅黑" panose="020B0503020204020204" pitchFamily="34" charset="-122"/>
              </a:rPr>
              <a:t>神</a:t>
            </a:r>
            <a:r>
              <a:rPr lang="zh-CN" altLang="en-US" sz="3400" b="1" u="sng" dirty="0">
                <a:solidFill>
                  <a:schemeClr val="bg1"/>
                </a:solidFill>
                <a:ea typeface="微软雅黑" panose="020B0503020204020204" pitchFamily="34" charset="-122"/>
              </a:rPr>
              <a:t>从无创造出（万）有（宇宙万物</a:t>
            </a:r>
            <a:r>
              <a:rPr lang="zh-CN" altLang="en-US" sz="3400" b="1" u="sng" dirty="0" smtClean="0">
                <a:solidFill>
                  <a:schemeClr val="bg1"/>
                </a:solidFill>
                <a:ea typeface="微软雅黑" panose="020B0503020204020204" pitchFamily="34" charset="-122"/>
              </a:rPr>
              <a:t>）</a:t>
            </a:r>
            <a:endParaRPr lang="en-US" altLang="zh-CN" sz="3400" b="1" u="sng" dirty="0" smtClean="0">
              <a:solidFill>
                <a:schemeClr val="bg1"/>
              </a:solidFill>
              <a:ea typeface="微软雅黑" panose="020B0503020204020204" pitchFamily="34" charset="-122"/>
            </a:endParaRPr>
          </a:p>
          <a:p>
            <a:pPr algn="l">
              <a:lnSpc>
                <a:spcPct val="112000"/>
              </a:lnSpc>
            </a:pPr>
            <a:endParaRPr lang="zh-CN" altLang="en-US" sz="3400" b="1" u="sng" dirty="0">
              <a:solidFill>
                <a:schemeClr val="bg1"/>
              </a:solidFill>
              <a:ea typeface="微软雅黑" panose="020B0503020204020204" pitchFamily="34" charset="-122"/>
            </a:endParaRPr>
          </a:p>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启示录 </a:t>
            </a:r>
            <a:r>
              <a:rPr lang="en-US" altLang="zh-CN" sz="3400" b="1" u="sng" dirty="0">
                <a:solidFill>
                  <a:schemeClr val="bg1"/>
                </a:solidFill>
                <a:ea typeface="微软雅黑" panose="020B0503020204020204" pitchFamily="34" charset="-122"/>
              </a:rPr>
              <a:t>Revelation 4:11】</a:t>
            </a:r>
          </a:p>
          <a:p>
            <a:pPr algn="l">
              <a:lnSpc>
                <a:spcPct val="112000"/>
              </a:lnSpc>
            </a:pPr>
            <a:r>
              <a:rPr lang="en-US" altLang="zh-CN" sz="3400" b="1" dirty="0">
                <a:solidFill>
                  <a:srgbClr val="FFFF00"/>
                </a:solidFill>
                <a:ea typeface="微软雅黑" panose="020B0503020204020204" pitchFamily="34" charset="-122"/>
              </a:rPr>
              <a:t>“</a:t>
            </a:r>
            <a:r>
              <a:rPr lang="zh-CN" altLang="en-US" sz="3400" b="1" dirty="0">
                <a:solidFill>
                  <a:srgbClr val="FFFF00"/>
                </a:solidFill>
                <a:ea typeface="微软雅黑" panose="020B0503020204020204" pitchFamily="34" charset="-122"/>
              </a:rPr>
              <a:t>我们的主，我们的　神，你是配得荣耀、尊贵、权柄的，因为你创造了万物，并且万物是因你的旨意被创造而有的。”</a:t>
            </a:r>
          </a:p>
          <a:p>
            <a:pPr algn="l">
              <a:lnSpc>
                <a:spcPct val="112000"/>
              </a:lnSpc>
            </a:pP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You are worthy, O Lord, To receive glory and honor and power; For You created all things, And by Your will they exist and were created.”</a:t>
            </a:r>
          </a:p>
        </p:txBody>
      </p:sp>
    </p:spTree>
    <p:extLst>
      <p:ext uri="{BB962C8B-B14F-4D97-AF65-F5344CB8AC3E}">
        <p14:creationId xmlns:p14="http://schemas.microsoft.com/office/powerpoint/2010/main" val="3407130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zh-CN" altLang="en-US" sz="3400" b="1" u="sng" dirty="0" smtClean="0">
                <a:solidFill>
                  <a:schemeClr val="bg1"/>
                </a:solidFill>
                <a:ea typeface="微软雅黑" panose="020B0503020204020204" pitchFamily="34" charset="-122"/>
              </a:rPr>
              <a:t>神</a:t>
            </a:r>
            <a:r>
              <a:rPr lang="zh-CN" altLang="en-US" sz="3400" b="1" u="sng" dirty="0">
                <a:solidFill>
                  <a:schemeClr val="bg1"/>
                </a:solidFill>
                <a:ea typeface="微软雅黑" panose="020B0503020204020204" pitchFamily="34" charset="-122"/>
              </a:rPr>
              <a:t>从无创造出（万）有（宇宙万物</a:t>
            </a:r>
            <a:r>
              <a:rPr lang="zh-CN" altLang="en-US" sz="3400" b="1" u="sng" dirty="0" smtClean="0">
                <a:solidFill>
                  <a:schemeClr val="bg1"/>
                </a:solidFill>
                <a:ea typeface="微软雅黑" panose="020B0503020204020204" pitchFamily="34" charset="-122"/>
              </a:rPr>
              <a:t>）</a:t>
            </a:r>
            <a:endParaRPr lang="en-US" altLang="zh-CN" sz="3400" b="1" u="sng" dirty="0" smtClean="0">
              <a:solidFill>
                <a:schemeClr val="bg1"/>
              </a:solidFill>
              <a:ea typeface="微软雅黑" panose="020B0503020204020204" pitchFamily="34" charset="-122"/>
            </a:endParaRPr>
          </a:p>
          <a:p>
            <a:pPr algn="l">
              <a:lnSpc>
                <a:spcPct val="112000"/>
              </a:lnSpc>
            </a:pPr>
            <a:endParaRPr lang="zh-CN" altLang="en-US" sz="3400" b="1" u="sng" dirty="0">
              <a:solidFill>
                <a:schemeClr val="bg1"/>
              </a:solidFill>
              <a:ea typeface="微软雅黑" panose="020B0503020204020204" pitchFamily="34" charset="-122"/>
            </a:endParaRPr>
          </a:p>
          <a:p>
            <a:pPr marL="457200" indent="-457200" algn="l">
              <a:lnSpc>
                <a:spcPct val="112000"/>
              </a:lnSpc>
              <a:buFont typeface="Arial" panose="020B0604020202020204" pitchFamily="34" charset="0"/>
              <a:buChar char="•"/>
            </a:pPr>
            <a:r>
              <a:rPr lang="zh-CN" altLang="en-US" sz="3400" b="1" dirty="0">
                <a:solidFill>
                  <a:schemeClr val="bg1"/>
                </a:solidFill>
                <a:ea typeface="微软雅黑" panose="020B0503020204020204" pitchFamily="34" charset="-122"/>
              </a:rPr>
              <a:t>	在神创造之前，没有任何事物存在（与神并存</a:t>
            </a:r>
            <a:r>
              <a:rPr lang="zh-CN" altLang="en-US" sz="3400" b="1" dirty="0" smtClean="0">
                <a:solidFill>
                  <a:schemeClr val="bg1"/>
                </a:solidFill>
                <a:ea typeface="微软雅黑" panose="020B0503020204020204" pitchFamily="34" charset="-122"/>
              </a:rPr>
              <a:t>）</a:t>
            </a:r>
            <a:endParaRPr lang="en-US" altLang="zh-CN" sz="3400" b="1" dirty="0" smtClean="0">
              <a:solidFill>
                <a:schemeClr val="bg1"/>
              </a:solidFill>
              <a:ea typeface="微软雅黑" panose="020B0503020204020204" pitchFamily="34" charset="-122"/>
            </a:endParaRPr>
          </a:p>
          <a:p>
            <a:pPr marL="457200" indent="-457200" algn="l">
              <a:lnSpc>
                <a:spcPct val="112000"/>
              </a:lnSpc>
              <a:buFont typeface="Arial" panose="020B0604020202020204" pitchFamily="34" charset="0"/>
              <a:buChar char="•"/>
            </a:pPr>
            <a:endParaRPr lang="zh-CN" altLang="en-US" sz="3400" b="1" dirty="0">
              <a:solidFill>
                <a:schemeClr val="bg1"/>
              </a:solidFill>
              <a:ea typeface="微软雅黑" panose="020B0503020204020204" pitchFamily="34" charset="-122"/>
            </a:endParaRPr>
          </a:p>
          <a:p>
            <a:pPr marL="457200" indent="-457200" algn="l">
              <a:lnSpc>
                <a:spcPct val="112000"/>
              </a:lnSpc>
              <a:buFont typeface="Arial" panose="020B0604020202020204" pitchFamily="34" charset="0"/>
              <a:buChar char="•"/>
            </a:pPr>
            <a:r>
              <a:rPr lang="zh-CN" altLang="en-US" sz="3400" b="1" dirty="0">
                <a:solidFill>
                  <a:schemeClr val="bg1"/>
                </a:solidFill>
                <a:ea typeface="微软雅黑" panose="020B0503020204020204" pitchFamily="34" charset="-122"/>
              </a:rPr>
              <a:t>	神有目的的创造，神创造的目的是为了荣耀神</a:t>
            </a:r>
            <a:r>
              <a:rPr lang="zh-CN" altLang="en-US" sz="3400" b="1" dirty="0" smtClean="0">
                <a:solidFill>
                  <a:schemeClr val="bg1"/>
                </a:solidFill>
                <a:ea typeface="微软雅黑" panose="020B0503020204020204" pitchFamily="34" charset="-122"/>
              </a:rPr>
              <a:t>自己</a:t>
            </a:r>
            <a:endParaRPr lang="en-US" altLang="zh-CN" sz="3400" b="1" dirty="0" smtClean="0">
              <a:solidFill>
                <a:schemeClr val="bg1"/>
              </a:solidFill>
              <a:ea typeface="微软雅黑" panose="020B0503020204020204" pitchFamily="34" charset="-122"/>
            </a:endParaRPr>
          </a:p>
          <a:p>
            <a:pPr marL="457200" indent="-457200" algn="l">
              <a:lnSpc>
                <a:spcPct val="112000"/>
              </a:lnSpc>
              <a:buFont typeface="Arial" panose="020B0604020202020204" pitchFamily="34" charset="0"/>
              <a:buChar char="•"/>
            </a:pPr>
            <a:endParaRPr lang="zh-CN" altLang="en-US" sz="3400" b="1" dirty="0">
              <a:solidFill>
                <a:schemeClr val="bg1"/>
              </a:solidFill>
              <a:ea typeface="微软雅黑" panose="020B0503020204020204" pitchFamily="34" charset="-122"/>
            </a:endParaRPr>
          </a:p>
          <a:p>
            <a:pPr marL="457200" indent="-457200" algn="l">
              <a:lnSpc>
                <a:spcPct val="112000"/>
              </a:lnSpc>
              <a:buFont typeface="Arial" panose="020B0604020202020204" pitchFamily="34" charset="0"/>
              <a:buChar char="•"/>
            </a:pPr>
            <a:r>
              <a:rPr lang="zh-CN" altLang="en-US" sz="3400" b="1" dirty="0">
                <a:solidFill>
                  <a:schemeClr val="bg1"/>
                </a:solidFill>
                <a:ea typeface="微软雅黑" panose="020B0503020204020204" pitchFamily="34" charset="-122"/>
              </a:rPr>
              <a:t>	神不仅创造物质界，神也创造灵界（属灵的世界）</a:t>
            </a:r>
          </a:p>
          <a:p>
            <a:pPr algn="l">
              <a:lnSpc>
                <a:spcPct val="112000"/>
              </a:lnSpc>
            </a:pPr>
            <a:endParaRPr lang="zh-CN" altLang="en-US" sz="3200" b="1" dirty="0">
              <a:solidFill>
                <a:srgbClr val="FFFF00"/>
              </a:solidFill>
              <a:ea typeface="微软雅黑" panose="020B0503020204020204" pitchFamily="34" charset="-122"/>
            </a:endParaRPr>
          </a:p>
          <a:p>
            <a:pPr algn="l">
              <a:lnSpc>
                <a:spcPct val="112000"/>
              </a:lnSpc>
            </a:pPr>
            <a:endParaRPr lang="zh-CN" altLang="en-US" sz="3200" b="1" dirty="0" smtClean="0">
              <a:solidFill>
                <a:srgbClr val="FFFF00"/>
              </a:solidFill>
              <a:ea typeface="微软雅黑" panose="020B0503020204020204" pitchFamily="34" charset="-122"/>
            </a:endParaRPr>
          </a:p>
        </p:txBody>
      </p:sp>
    </p:spTree>
    <p:extLst>
      <p:ext uri="{BB962C8B-B14F-4D97-AF65-F5344CB8AC3E}">
        <p14:creationId xmlns:p14="http://schemas.microsoft.com/office/powerpoint/2010/main" val="40991014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zh-CN" altLang="en-US" sz="3400" b="1" u="sng" dirty="0" smtClean="0">
                <a:solidFill>
                  <a:schemeClr val="bg1"/>
                </a:solidFill>
                <a:ea typeface="微软雅黑" panose="020B0503020204020204" pitchFamily="34" charset="-122"/>
              </a:rPr>
              <a:t>神</a:t>
            </a:r>
            <a:r>
              <a:rPr lang="zh-CN" altLang="en-US" sz="3400" b="1" u="sng" dirty="0">
                <a:solidFill>
                  <a:schemeClr val="bg1"/>
                </a:solidFill>
                <a:ea typeface="微软雅黑" panose="020B0503020204020204" pitchFamily="34" charset="-122"/>
              </a:rPr>
              <a:t>创造亚当和</a:t>
            </a:r>
            <a:r>
              <a:rPr lang="zh-CN" altLang="en-US" sz="3400" b="1" u="sng" dirty="0" smtClean="0">
                <a:solidFill>
                  <a:schemeClr val="bg1"/>
                </a:solidFill>
                <a:ea typeface="微软雅黑" panose="020B0503020204020204" pitchFamily="34" charset="-122"/>
              </a:rPr>
              <a:t>夏娃</a:t>
            </a:r>
            <a:endParaRPr lang="en-US" altLang="zh-CN" sz="3400" b="1" u="sng" dirty="0" smtClean="0">
              <a:solidFill>
                <a:schemeClr val="bg1"/>
              </a:solidFill>
              <a:ea typeface="微软雅黑" panose="020B0503020204020204" pitchFamily="34" charset="-122"/>
            </a:endParaRPr>
          </a:p>
          <a:p>
            <a:pPr algn="l">
              <a:lnSpc>
                <a:spcPct val="112000"/>
              </a:lnSpc>
            </a:pPr>
            <a:endParaRPr lang="zh-CN" altLang="en-US" sz="3400" b="1" u="sng" dirty="0">
              <a:solidFill>
                <a:schemeClr val="bg1"/>
              </a:solidFill>
              <a:ea typeface="微软雅黑" panose="020B0503020204020204" pitchFamily="34" charset="-122"/>
            </a:endParaRPr>
          </a:p>
          <a:p>
            <a:pPr marL="457200" indent="-457200" algn="l">
              <a:lnSpc>
                <a:spcPct val="112000"/>
              </a:lnSpc>
              <a:buFont typeface="Arial" panose="020B0604020202020204" pitchFamily="34" charset="0"/>
              <a:buChar char="•"/>
            </a:pPr>
            <a:r>
              <a:rPr lang="zh-CN" altLang="en-US" sz="3400" b="1" dirty="0">
                <a:solidFill>
                  <a:schemeClr val="bg1"/>
                </a:solidFill>
                <a:ea typeface="微软雅黑" panose="020B0503020204020204" pitchFamily="34" charset="-122"/>
              </a:rPr>
              <a:t>	神直接地创造亚当</a:t>
            </a:r>
            <a:r>
              <a:rPr lang="zh-CN" altLang="en-US" sz="3400" b="1" dirty="0" smtClean="0">
                <a:solidFill>
                  <a:schemeClr val="bg1"/>
                </a:solidFill>
                <a:ea typeface="微软雅黑" panose="020B0503020204020204" pitchFamily="34" charset="-122"/>
              </a:rPr>
              <a:t>夏娃</a:t>
            </a:r>
            <a:endParaRPr lang="en-US" altLang="zh-CN" sz="3400" b="1" dirty="0" smtClean="0">
              <a:solidFill>
                <a:schemeClr val="bg1"/>
              </a:solidFill>
              <a:ea typeface="微软雅黑" panose="020B0503020204020204" pitchFamily="34" charset="-122"/>
            </a:endParaRPr>
          </a:p>
          <a:p>
            <a:pPr marL="457200" indent="-457200" algn="l">
              <a:lnSpc>
                <a:spcPct val="112000"/>
              </a:lnSpc>
              <a:buFont typeface="Arial" panose="020B0604020202020204" pitchFamily="34" charset="0"/>
              <a:buChar char="•"/>
            </a:pPr>
            <a:endParaRPr lang="zh-CN" altLang="en-US" sz="3400" b="1" dirty="0">
              <a:solidFill>
                <a:schemeClr val="bg1"/>
              </a:solidFill>
              <a:ea typeface="微软雅黑" panose="020B0503020204020204" pitchFamily="34" charset="-122"/>
            </a:endParaRPr>
          </a:p>
          <a:p>
            <a:pPr marL="457200" indent="-457200" algn="l">
              <a:lnSpc>
                <a:spcPct val="112000"/>
              </a:lnSpc>
              <a:buFont typeface="Arial" panose="020B0604020202020204" pitchFamily="34" charset="0"/>
              <a:buChar char="•"/>
            </a:pPr>
            <a:r>
              <a:rPr lang="zh-CN" altLang="en-US" sz="3400" b="1" dirty="0">
                <a:solidFill>
                  <a:schemeClr val="bg1"/>
                </a:solidFill>
                <a:ea typeface="微软雅黑" panose="020B0503020204020204" pitchFamily="34" charset="-122"/>
              </a:rPr>
              <a:t>	圣经的经文证明人类不是由动物进化而</a:t>
            </a:r>
            <a:r>
              <a:rPr lang="zh-CN" altLang="en-US" sz="3400" b="1" dirty="0" smtClean="0">
                <a:solidFill>
                  <a:schemeClr val="bg1"/>
                </a:solidFill>
                <a:ea typeface="微软雅黑" panose="020B0503020204020204" pitchFamily="34" charset="-122"/>
              </a:rPr>
              <a:t>来</a:t>
            </a:r>
            <a:endParaRPr lang="en-US" altLang="zh-CN" sz="3400" b="1" dirty="0" smtClean="0">
              <a:solidFill>
                <a:schemeClr val="bg1"/>
              </a:solidFill>
              <a:ea typeface="微软雅黑" panose="020B0503020204020204" pitchFamily="34" charset="-122"/>
            </a:endParaRPr>
          </a:p>
          <a:p>
            <a:pPr marL="457200" indent="-457200" algn="l">
              <a:lnSpc>
                <a:spcPct val="112000"/>
              </a:lnSpc>
              <a:buFont typeface="Arial" panose="020B0604020202020204" pitchFamily="34" charset="0"/>
              <a:buChar char="•"/>
            </a:pPr>
            <a:endParaRPr lang="zh-CN" altLang="en-US" sz="3400" b="1" dirty="0">
              <a:solidFill>
                <a:schemeClr val="bg1"/>
              </a:solidFill>
              <a:ea typeface="微软雅黑" panose="020B0503020204020204" pitchFamily="34" charset="-122"/>
            </a:endParaRPr>
          </a:p>
          <a:p>
            <a:pPr marL="457200" indent="-457200" algn="l">
              <a:lnSpc>
                <a:spcPct val="112000"/>
              </a:lnSpc>
              <a:buFont typeface="Arial" panose="020B0604020202020204" pitchFamily="34" charset="0"/>
              <a:buChar char="•"/>
            </a:pPr>
            <a:r>
              <a:rPr lang="zh-CN" altLang="en-US" sz="3400" b="1" dirty="0">
                <a:solidFill>
                  <a:schemeClr val="bg1"/>
                </a:solidFill>
                <a:ea typeface="微软雅黑" panose="020B0503020204020204" pitchFamily="34" charset="-122"/>
              </a:rPr>
              <a:t>	神为自己的荣耀</a:t>
            </a:r>
            <a:r>
              <a:rPr lang="zh-CN" altLang="en-US" sz="3400" b="1" dirty="0" smtClean="0">
                <a:solidFill>
                  <a:schemeClr val="bg1"/>
                </a:solidFill>
                <a:ea typeface="微软雅黑" panose="020B0503020204020204" pitchFamily="34" charset="-122"/>
              </a:rPr>
              <a:t>创造人</a:t>
            </a:r>
            <a:endParaRPr lang="en-US" altLang="zh-CN" sz="3400" b="1" dirty="0" smtClean="0">
              <a:solidFill>
                <a:schemeClr val="bg1"/>
              </a:solidFill>
              <a:ea typeface="微软雅黑" panose="020B0503020204020204" pitchFamily="34" charset="-122"/>
            </a:endParaRPr>
          </a:p>
          <a:p>
            <a:pPr algn="l">
              <a:lnSpc>
                <a:spcPct val="112000"/>
              </a:lnSpc>
            </a:pPr>
            <a:endParaRPr lang="zh-CN" altLang="en-US"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9177246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zh-CN" altLang="en-US" sz="3400" b="1" u="sng" dirty="0" smtClean="0">
                <a:solidFill>
                  <a:schemeClr val="bg1"/>
                </a:solidFill>
                <a:ea typeface="微软雅黑" panose="020B0503020204020204" pitchFamily="34" charset="-122"/>
              </a:rPr>
              <a:t>神</a:t>
            </a:r>
            <a:r>
              <a:rPr lang="zh-CN" altLang="en-US" sz="3400" b="1" u="sng" dirty="0">
                <a:solidFill>
                  <a:schemeClr val="bg1"/>
                </a:solidFill>
                <a:ea typeface="微软雅黑" panose="020B0503020204020204" pitchFamily="34" charset="-122"/>
              </a:rPr>
              <a:t>创造亚当和</a:t>
            </a:r>
            <a:r>
              <a:rPr lang="zh-CN" altLang="en-US" sz="3400" b="1" u="sng" dirty="0" smtClean="0">
                <a:solidFill>
                  <a:schemeClr val="bg1"/>
                </a:solidFill>
                <a:ea typeface="微软雅黑" panose="020B0503020204020204" pitchFamily="34" charset="-122"/>
              </a:rPr>
              <a:t>夏娃</a:t>
            </a:r>
            <a:endParaRPr lang="en-US" altLang="zh-CN" sz="3400" b="1" u="sng" dirty="0" smtClean="0">
              <a:solidFill>
                <a:schemeClr val="bg1"/>
              </a:solidFill>
              <a:ea typeface="微软雅黑" panose="020B0503020204020204" pitchFamily="34" charset="-122"/>
            </a:endParaRPr>
          </a:p>
          <a:p>
            <a:pPr marL="457200" indent="-457200" algn="l">
              <a:lnSpc>
                <a:spcPct val="112000"/>
              </a:lnSpc>
              <a:buFont typeface="Arial" panose="020B0604020202020204" pitchFamily="34" charset="0"/>
              <a:buChar char="•"/>
            </a:pPr>
            <a:r>
              <a:rPr lang="zh-CN" altLang="en-US" sz="3400" b="1" dirty="0" smtClean="0">
                <a:solidFill>
                  <a:schemeClr val="bg1"/>
                </a:solidFill>
                <a:ea typeface="微软雅黑" panose="020B0503020204020204" pitchFamily="34" charset="-122"/>
              </a:rPr>
              <a:t></a:t>
            </a:r>
            <a:r>
              <a:rPr lang="zh-CN" altLang="en-US" sz="3400" b="1" dirty="0">
                <a:solidFill>
                  <a:schemeClr val="bg1"/>
                </a:solidFill>
                <a:ea typeface="微软雅黑" panose="020B0503020204020204" pitchFamily="34" charset="-122"/>
              </a:rPr>
              <a:t>	神为自己的荣耀</a:t>
            </a:r>
            <a:r>
              <a:rPr lang="zh-CN" altLang="en-US" sz="3400" b="1" dirty="0" smtClean="0">
                <a:solidFill>
                  <a:schemeClr val="bg1"/>
                </a:solidFill>
                <a:ea typeface="微软雅黑" panose="020B0503020204020204" pitchFamily="34" charset="-122"/>
              </a:rPr>
              <a:t>创造人</a:t>
            </a:r>
            <a:endParaRPr lang="en-US" altLang="zh-CN" sz="3400" b="1" dirty="0" smtClean="0">
              <a:solidFill>
                <a:schemeClr val="bg1"/>
              </a:solidFill>
              <a:ea typeface="微软雅黑" panose="020B0503020204020204" pitchFamily="34" charset="-122"/>
            </a:endParaRPr>
          </a:p>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以赛亚书 </a:t>
            </a:r>
            <a:r>
              <a:rPr lang="en-US" altLang="zh-CN" sz="3400" b="1" u="sng" dirty="0">
                <a:solidFill>
                  <a:schemeClr val="bg1"/>
                </a:solidFill>
                <a:ea typeface="微软雅黑" panose="020B0503020204020204" pitchFamily="34" charset="-122"/>
              </a:rPr>
              <a:t>Isaiah 43:7】</a:t>
            </a:r>
          </a:p>
          <a:p>
            <a:pPr algn="l">
              <a:lnSpc>
                <a:spcPct val="112000"/>
              </a:lnSpc>
            </a:pPr>
            <a:r>
              <a:rPr lang="zh-CN" altLang="en-US" sz="3400" b="1" dirty="0">
                <a:solidFill>
                  <a:srgbClr val="FFFF00"/>
                </a:solidFill>
                <a:ea typeface="微软雅黑" panose="020B0503020204020204" pitchFamily="34" charset="-122"/>
              </a:rPr>
              <a:t>就是凡称为我名下的人，是我为自己的荣耀创造的，是我所作成、所造作的。”</a:t>
            </a:r>
          </a:p>
          <a:p>
            <a:pPr algn="l">
              <a:lnSpc>
                <a:spcPct val="112000"/>
              </a:lnSpc>
            </a:pPr>
            <a:r>
              <a:rPr lang="en-US" altLang="zh-CN" sz="3400" b="1" dirty="0">
                <a:solidFill>
                  <a:schemeClr val="bg1"/>
                </a:solidFill>
                <a:ea typeface="微软雅黑" panose="020B0503020204020204" pitchFamily="34" charset="-122"/>
              </a:rPr>
              <a:t>Everyone who is called by My name, Whom I have created for My </a:t>
            </a:r>
            <a:r>
              <a:rPr lang="en-US" altLang="zh-CN" sz="3400" b="1" dirty="0" err="1">
                <a:solidFill>
                  <a:schemeClr val="bg1"/>
                </a:solidFill>
                <a:ea typeface="微软雅黑" panose="020B0503020204020204" pitchFamily="34" charset="-122"/>
              </a:rPr>
              <a:t>glory;I</a:t>
            </a:r>
            <a:r>
              <a:rPr lang="en-US" altLang="zh-CN" sz="3400" b="1" dirty="0">
                <a:solidFill>
                  <a:schemeClr val="bg1"/>
                </a:solidFill>
                <a:ea typeface="微软雅黑" panose="020B0503020204020204" pitchFamily="34" charset="-122"/>
              </a:rPr>
              <a:t> have formed him, yes, I have made him.”</a:t>
            </a:r>
          </a:p>
          <a:p>
            <a:pPr algn="l">
              <a:lnSpc>
                <a:spcPct val="112000"/>
              </a:lnSpc>
            </a:pPr>
            <a:endParaRPr lang="zh-CN" altLang="en-US"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5183372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marL="457200" indent="-457200" algn="l">
              <a:lnSpc>
                <a:spcPct val="112000"/>
              </a:lnSpc>
              <a:buFont typeface="Arial" panose="020B0604020202020204" pitchFamily="34" charset="0"/>
              <a:buChar char="•"/>
            </a:pPr>
            <a:r>
              <a:rPr lang="zh-CN" altLang="en-US" sz="3400" b="1" dirty="0" smtClean="0">
                <a:solidFill>
                  <a:schemeClr val="bg1"/>
                </a:solidFill>
                <a:ea typeface="微软雅黑" panose="020B0503020204020204" pitchFamily="34" charset="-122"/>
              </a:rPr>
              <a:t></a:t>
            </a:r>
            <a:r>
              <a:rPr lang="zh-CN" altLang="en-US" sz="3400" b="1" dirty="0">
                <a:solidFill>
                  <a:schemeClr val="bg1"/>
                </a:solidFill>
                <a:ea typeface="微软雅黑" panose="020B0503020204020204" pitchFamily="34" charset="-122"/>
              </a:rPr>
              <a:t>	神为自己的荣耀</a:t>
            </a:r>
            <a:r>
              <a:rPr lang="zh-CN" altLang="en-US" sz="3400" b="1" dirty="0" smtClean="0">
                <a:solidFill>
                  <a:schemeClr val="bg1"/>
                </a:solidFill>
                <a:ea typeface="微软雅黑" panose="020B0503020204020204" pitchFamily="34" charset="-122"/>
              </a:rPr>
              <a:t>创造人</a:t>
            </a:r>
            <a:endParaRPr lang="en-US" altLang="zh-CN" sz="3400" b="1" dirty="0" smtClean="0">
              <a:solidFill>
                <a:schemeClr val="bg1"/>
              </a:solidFill>
              <a:ea typeface="微软雅黑" panose="020B0503020204020204" pitchFamily="34" charset="-122"/>
            </a:endParaRPr>
          </a:p>
          <a:p>
            <a:pPr marL="457200" indent="-457200" algn="l">
              <a:lnSpc>
                <a:spcPct val="112000"/>
              </a:lnSpc>
              <a:buFont typeface="Arial" panose="020B0604020202020204" pitchFamily="34" charset="0"/>
              <a:buChar char="•"/>
            </a:pPr>
            <a:endParaRPr lang="en-US" altLang="zh-CN" sz="3400" b="1" dirty="0" smtClean="0">
              <a:solidFill>
                <a:schemeClr val="bg1"/>
              </a:solidFill>
              <a:ea typeface="微软雅黑" panose="020B0503020204020204" pitchFamily="34" charset="-122"/>
            </a:endParaRPr>
          </a:p>
          <a:p>
            <a:pPr algn="l">
              <a:lnSpc>
                <a:spcPct val="112000"/>
              </a:lnSpc>
            </a:pPr>
            <a:r>
              <a:rPr lang="en-US" altLang="zh-CN" sz="3400" b="1" u="sng" dirty="0">
                <a:solidFill>
                  <a:schemeClr val="bg1"/>
                </a:solidFill>
                <a:ea typeface="微软雅黑" panose="020B0503020204020204" pitchFamily="34" charset="-122"/>
              </a:rPr>
              <a:t>《Westminster Larger Catechism》</a:t>
            </a:r>
            <a:r>
              <a:rPr lang="zh-CN" altLang="en-US" sz="3400" b="1" u="sng" dirty="0">
                <a:solidFill>
                  <a:schemeClr val="bg1"/>
                </a:solidFill>
                <a:ea typeface="微软雅黑" panose="020B0503020204020204" pitchFamily="34" charset="-122"/>
              </a:rPr>
              <a:t>第一问：</a:t>
            </a:r>
          </a:p>
          <a:p>
            <a:pPr algn="l">
              <a:lnSpc>
                <a:spcPct val="112000"/>
              </a:lnSpc>
            </a:pPr>
            <a:r>
              <a:rPr lang="zh-CN" altLang="en-US" sz="3400" b="1" dirty="0">
                <a:solidFill>
                  <a:schemeClr val="bg1"/>
                </a:solidFill>
                <a:ea typeface="微软雅黑" panose="020B0503020204020204" pitchFamily="34" charset="-122"/>
              </a:rPr>
              <a:t>人生的目的是什么？</a:t>
            </a:r>
          </a:p>
          <a:p>
            <a:pPr algn="l">
              <a:lnSpc>
                <a:spcPct val="112000"/>
              </a:lnSpc>
            </a:pPr>
            <a:r>
              <a:rPr lang="zh-CN" altLang="en-US" sz="3400" b="1" dirty="0">
                <a:solidFill>
                  <a:schemeClr val="bg1"/>
                </a:solidFill>
                <a:ea typeface="微软雅黑" panose="020B0503020204020204" pitchFamily="34" charset="-122"/>
              </a:rPr>
              <a:t>荣耀神，并以神为</a:t>
            </a:r>
            <a:r>
              <a:rPr lang="zh-CN" altLang="en-US" sz="3400" b="1" dirty="0" smtClean="0">
                <a:solidFill>
                  <a:schemeClr val="bg1"/>
                </a:solidFill>
                <a:ea typeface="微软雅黑" panose="020B0503020204020204" pitchFamily="34" charset="-122"/>
              </a:rPr>
              <a:t>乐直到</a:t>
            </a:r>
            <a:r>
              <a:rPr lang="zh-CN" altLang="en-US" sz="3400" b="1" dirty="0">
                <a:solidFill>
                  <a:schemeClr val="bg1"/>
                </a:solidFill>
                <a:ea typeface="微软雅黑" panose="020B0503020204020204" pitchFamily="34" charset="-122"/>
              </a:rPr>
              <a:t>永远！ </a:t>
            </a:r>
          </a:p>
          <a:p>
            <a:pPr algn="l">
              <a:lnSpc>
                <a:spcPct val="112000"/>
              </a:lnSpc>
            </a:pPr>
            <a:endParaRPr lang="zh-CN" altLang="en-US"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5236668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zh-CN" altLang="en-US" sz="3400" b="1" u="sng" dirty="0" smtClean="0">
                <a:solidFill>
                  <a:schemeClr val="bg1"/>
                </a:solidFill>
                <a:ea typeface="微软雅黑" panose="020B0503020204020204" pitchFamily="34" charset="-122"/>
              </a:rPr>
              <a:t>神</a:t>
            </a:r>
            <a:r>
              <a:rPr lang="zh-CN" altLang="en-US" sz="3400" b="1" u="sng" dirty="0">
                <a:solidFill>
                  <a:schemeClr val="bg1"/>
                </a:solidFill>
                <a:ea typeface="微软雅黑" panose="020B0503020204020204" pitchFamily="34" charset="-122"/>
              </a:rPr>
              <a:t>创造</a:t>
            </a:r>
            <a:r>
              <a:rPr lang="zh-CN" altLang="en-US" sz="3400" b="1" u="sng" dirty="0" smtClean="0">
                <a:solidFill>
                  <a:schemeClr val="bg1"/>
                </a:solidFill>
                <a:ea typeface="微软雅黑" panose="020B0503020204020204" pitchFamily="34" charset="-122"/>
              </a:rPr>
              <a:t>时间</a:t>
            </a:r>
            <a:endParaRPr lang="en-US" altLang="zh-CN" sz="3400" b="1" u="sng" dirty="0" smtClean="0">
              <a:solidFill>
                <a:schemeClr val="bg1"/>
              </a:solidFill>
              <a:ea typeface="微软雅黑" panose="020B0503020204020204" pitchFamily="34" charset="-122"/>
            </a:endParaRPr>
          </a:p>
          <a:p>
            <a:pPr algn="l">
              <a:lnSpc>
                <a:spcPct val="112000"/>
              </a:lnSpc>
            </a:pPr>
            <a:endParaRPr lang="zh-CN" altLang="en-US" sz="3400" b="1" u="sng" dirty="0">
              <a:solidFill>
                <a:schemeClr val="bg1"/>
              </a:solidFill>
              <a:ea typeface="微软雅黑" panose="020B0503020204020204" pitchFamily="34" charset="-122"/>
            </a:endParaRPr>
          </a:p>
          <a:p>
            <a:pPr marL="457200" indent="-457200" algn="l">
              <a:lnSpc>
                <a:spcPct val="112000"/>
              </a:lnSpc>
              <a:buFont typeface="Arial" panose="020B0604020202020204" pitchFamily="34" charset="0"/>
              <a:buChar char="•"/>
            </a:pPr>
            <a:r>
              <a:rPr lang="zh-CN" altLang="en-US" sz="3400" b="1" dirty="0">
                <a:solidFill>
                  <a:schemeClr val="bg1"/>
                </a:solidFill>
                <a:ea typeface="微软雅黑" panose="020B0503020204020204" pitchFamily="34" charset="-122"/>
              </a:rPr>
              <a:t>	时间（一个时刻与下一个时刻的接续</a:t>
            </a:r>
            <a:r>
              <a:rPr lang="zh-CN" altLang="en-US" sz="3400" b="1" dirty="0" smtClean="0">
                <a:solidFill>
                  <a:schemeClr val="bg1"/>
                </a:solidFill>
                <a:ea typeface="微软雅黑" panose="020B0503020204020204" pitchFamily="34" charset="-122"/>
              </a:rPr>
              <a:t>）</a:t>
            </a:r>
            <a:endParaRPr lang="en-US" altLang="zh-CN" sz="3400" b="1" dirty="0" smtClean="0">
              <a:solidFill>
                <a:schemeClr val="bg1"/>
              </a:solidFill>
              <a:ea typeface="微软雅黑" panose="020B0503020204020204" pitchFamily="34" charset="-122"/>
            </a:endParaRPr>
          </a:p>
          <a:p>
            <a:pPr marL="457200" indent="-457200" algn="l">
              <a:lnSpc>
                <a:spcPct val="112000"/>
              </a:lnSpc>
              <a:buFont typeface="Arial" panose="020B0604020202020204" pitchFamily="34" charset="0"/>
              <a:buChar char="•"/>
            </a:pPr>
            <a:endParaRPr lang="zh-CN" altLang="en-US" sz="3400" b="1" dirty="0">
              <a:solidFill>
                <a:schemeClr val="bg1"/>
              </a:solidFill>
              <a:ea typeface="微软雅黑" panose="020B0503020204020204" pitchFamily="34" charset="-122"/>
            </a:endParaRPr>
          </a:p>
          <a:p>
            <a:pPr marL="457200" indent="-457200" algn="l">
              <a:lnSpc>
                <a:spcPct val="112000"/>
              </a:lnSpc>
              <a:buFont typeface="Arial" panose="020B0604020202020204" pitchFamily="34" charset="0"/>
              <a:buChar char="•"/>
            </a:pPr>
            <a:r>
              <a:rPr lang="zh-CN" altLang="en-US" sz="3400" b="1" dirty="0">
                <a:solidFill>
                  <a:schemeClr val="bg1"/>
                </a:solidFill>
                <a:ea typeface="微软雅黑" panose="020B0503020204020204" pitchFamily="34" charset="-122"/>
              </a:rPr>
              <a:t>	神创造时间，神掌故</a:t>
            </a:r>
            <a:r>
              <a:rPr lang="zh-CN" altLang="en-US" sz="3400" b="1" dirty="0" smtClean="0">
                <a:solidFill>
                  <a:schemeClr val="bg1"/>
                </a:solidFill>
                <a:ea typeface="微软雅黑" panose="020B0503020204020204" pitchFamily="34" charset="-122"/>
              </a:rPr>
              <a:t>时间</a:t>
            </a:r>
            <a:endParaRPr lang="en-US" altLang="zh-CN" sz="3400" b="1" dirty="0" smtClean="0">
              <a:solidFill>
                <a:schemeClr val="bg1"/>
              </a:solidFill>
              <a:ea typeface="微软雅黑" panose="020B0503020204020204" pitchFamily="34" charset="-122"/>
            </a:endParaRPr>
          </a:p>
          <a:p>
            <a:pPr marL="457200" indent="-457200" algn="l">
              <a:lnSpc>
                <a:spcPct val="112000"/>
              </a:lnSpc>
              <a:buFont typeface="Arial" panose="020B0604020202020204" pitchFamily="34" charset="0"/>
              <a:buChar char="•"/>
            </a:pPr>
            <a:endParaRPr lang="zh-CN" altLang="en-US" sz="3400" b="1" dirty="0">
              <a:solidFill>
                <a:schemeClr val="bg1"/>
              </a:solidFill>
              <a:ea typeface="微软雅黑" panose="020B0503020204020204" pitchFamily="34" charset="-122"/>
            </a:endParaRPr>
          </a:p>
          <a:p>
            <a:pPr marL="457200" indent="-457200" algn="l">
              <a:lnSpc>
                <a:spcPct val="112000"/>
              </a:lnSpc>
              <a:buFont typeface="Arial" panose="020B0604020202020204" pitchFamily="34" charset="0"/>
              <a:buChar char="•"/>
            </a:pPr>
            <a:r>
              <a:rPr lang="zh-CN" altLang="en-US" sz="3400" b="1" dirty="0">
                <a:solidFill>
                  <a:schemeClr val="bg1"/>
                </a:solidFill>
                <a:ea typeface="微软雅黑" panose="020B0503020204020204" pitchFamily="34" charset="-122"/>
              </a:rPr>
              <a:t>	人要按神的心意运用神</a:t>
            </a:r>
            <a:r>
              <a:rPr lang="zh-CN" altLang="en-US" sz="3400" b="1" dirty="0" smtClean="0">
                <a:solidFill>
                  <a:schemeClr val="bg1"/>
                </a:solidFill>
                <a:ea typeface="微软雅黑" panose="020B0503020204020204" pitchFamily="34" charset="-122"/>
              </a:rPr>
              <a:t>赐的时间</a:t>
            </a:r>
            <a:endParaRPr lang="zh-CN" altLang="en-US"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9668003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chemeClr val="bg1"/>
                </a:solidFill>
                <a:ea typeface="微软雅黑" panose="020B0503020204020204" pitchFamily="34" charset="-122"/>
              </a:rPr>
              <a:t>诗篇 </a:t>
            </a:r>
            <a:r>
              <a:rPr lang="en-US" altLang="zh-CN" sz="3000" b="1" u="sng" dirty="0">
                <a:solidFill>
                  <a:schemeClr val="bg1"/>
                </a:solidFill>
                <a:ea typeface="微软雅黑" panose="020B0503020204020204" pitchFamily="34" charset="-122"/>
              </a:rPr>
              <a:t>Psalms 90:10-12】</a:t>
            </a:r>
          </a:p>
          <a:p>
            <a:pPr algn="l">
              <a:lnSpc>
                <a:spcPct val="112000"/>
              </a:lnSpc>
            </a:pPr>
            <a:r>
              <a:rPr lang="en-US" altLang="zh-CN" sz="3000" b="1" dirty="0">
                <a:solidFill>
                  <a:srgbClr val="FFFF00"/>
                </a:solidFill>
                <a:ea typeface="微软雅黑" panose="020B0503020204020204" pitchFamily="34" charset="-122"/>
              </a:rPr>
              <a:t>10 </a:t>
            </a:r>
            <a:r>
              <a:rPr lang="zh-CN" altLang="en-US" sz="3000" b="1" dirty="0">
                <a:solidFill>
                  <a:srgbClr val="FFFF00"/>
                </a:solidFill>
                <a:ea typeface="微软雅黑" panose="020B0503020204020204" pitchFamily="34" charset="-122"/>
              </a:rPr>
              <a:t>我们一生的年日是七十岁，若是强壮可到八十岁；但其中所矜夸的不过是劳苦愁烦，转眼成空，我们便如飞而去。</a:t>
            </a:r>
            <a:r>
              <a:rPr lang="en-US" altLang="zh-CN" sz="2800" b="1" dirty="0">
                <a:solidFill>
                  <a:schemeClr val="bg1"/>
                </a:solidFill>
                <a:ea typeface="微软雅黑" panose="020B0503020204020204" pitchFamily="34" charset="-122"/>
              </a:rPr>
              <a:t>The days of our lives are seventy years; And if by reason of strength they are eighty years, Yet their boast is only labor and sorrow; For it is soon cut off, and we fly away.</a:t>
            </a:r>
          </a:p>
          <a:p>
            <a:pPr algn="l">
              <a:lnSpc>
                <a:spcPct val="112000"/>
              </a:lnSpc>
            </a:pPr>
            <a:r>
              <a:rPr lang="en-US" altLang="zh-CN" sz="3000" b="1" dirty="0">
                <a:solidFill>
                  <a:srgbClr val="FFFF00"/>
                </a:solidFill>
                <a:ea typeface="微软雅黑" panose="020B0503020204020204" pitchFamily="34" charset="-122"/>
              </a:rPr>
              <a:t>11 </a:t>
            </a:r>
            <a:r>
              <a:rPr lang="zh-CN" altLang="en-US" sz="3000" b="1" dirty="0">
                <a:solidFill>
                  <a:srgbClr val="FFFF00"/>
                </a:solidFill>
                <a:ea typeface="微软雅黑" panose="020B0503020204020204" pitchFamily="34" charset="-122"/>
              </a:rPr>
              <a:t>谁晓得你怒气的权势？谁按着你该受的敬畏晓得你的忿怒呢？</a:t>
            </a:r>
            <a:r>
              <a:rPr lang="en-US" altLang="zh-CN" sz="3000" b="1" dirty="0">
                <a:solidFill>
                  <a:schemeClr val="bg1"/>
                </a:solidFill>
                <a:ea typeface="微软雅黑" panose="020B0503020204020204" pitchFamily="34" charset="-122"/>
              </a:rPr>
              <a:t>Who knows the power of Your anger? For as the fear of You, so is Your wrath.</a:t>
            </a:r>
          </a:p>
          <a:p>
            <a:pPr algn="l">
              <a:lnSpc>
                <a:spcPct val="112000"/>
              </a:lnSpc>
            </a:pPr>
            <a:r>
              <a:rPr lang="en-US" altLang="zh-CN" sz="3000" b="1" dirty="0">
                <a:solidFill>
                  <a:srgbClr val="FFFF00"/>
                </a:solidFill>
                <a:ea typeface="微软雅黑" panose="020B0503020204020204" pitchFamily="34" charset="-122"/>
              </a:rPr>
              <a:t>12 </a:t>
            </a:r>
            <a:r>
              <a:rPr lang="zh-CN" altLang="en-US" sz="3000" b="1" dirty="0">
                <a:solidFill>
                  <a:srgbClr val="FFFF00"/>
                </a:solidFill>
                <a:ea typeface="微软雅黑" panose="020B0503020204020204" pitchFamily="34" charset="-122"/>
              </a:rPr>
              <a:t>求你指教我们怎样数算自己的日子，好叫我们得着智慧的心</a:t>
            </a:r>
            <a:r>
              <a:rPr lang="zh-CN" altLang="en-US" sz="3000" b="1" dirty="0" smtClean="0">
                <a:solidFill>
                  <a:srgbClr val="FFFF00"/>
                </a:solidFill>
                <a:ea typeface="微软雅黑" panose="020B0503020204020204" pitchFamily="34" charset="-122"/>
              </a:rPr>
              <a:t>。</a:t>
            </a:r>
            <a:r>
              <a:rPr lang="en-US" altLang="zh-CN" sz="3000" b="1" dirty="0" smtClean="0">
                <a:solidFill>
                  <a:schemeClr val="bg1"/>
                </a:solidFill>
                <a:ea typeface="微软雅黑" panose="020B0503020204020204" pitchFamily="34" charset="-122"/>
              </a:rPr>
              <a:t>So </a:t>
            </a:r>
            <a:r>
              <a:rPr lang="en-US" altLang="zh-CN" sz="3000" b="1" dirty="0">
                <a:solidFill>
                  <a:schemeClr val="bg1"/>
                </a:solidFill>
                <a:ea typeface="微软雅黑" panose="020B0503020204020204" pitchFamily="34" charset="-122"/>
              </a:rPr>
              <a:t>teach us to number our days, That we may gain a heart of wisdom.</a:t>
            </a:r>
          </a:p>
        </p:txBody>
      </p:sp>
    </p:spTree>
    <p:extLst>
      <p:ext uri="{BB962C8B-B14F-4D97-AF65-F5344CB8AC3E}">
        <p14:creationId xmlns:p14="http://schemas.microsoft.com/office/powerpoint/2010/main" val="71229725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176</TotalTime>
  <Words>504</Words>
  <Application>Microsoft Office PowerPoint</Application>
  <PresentationFormat>全屏显示(4:3)</PresentationFormat>
  <Paragraphs>52</Paragraphs>
  <Slides>10</Slides>
  <Notes>0</Notes>
  <HiddenSlides>0</HiddenSlides>
  <MMClips>0</MMClips>
  <ScaleCrop>false</ScaleCrop>
  <HeadingPairs>
    <vt:vector size="4" baseType="variant">
      <vt:variant>
        <vt:lpstr>主题</vt:lpstr>
      </vt:variant>
      <vt:variant>
        <vt:i4>1</vt:i4>
      </vt:variant>
      <vt:variant>
        <vt:lpstr>幻灯片标题</vt:lpstr>
      </vt:variant>
      <vt:variant>
        <vt:i4>10</vt:i4>
      </vt:variant>
    </vt:vector>
  </HeadingPairs>
  <TitlesOfParts>
    <vt:vector size="11" baseType="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Windows 用户</cp:lastModifiedBy>
  <cp:revision>37</cp:revision>
  <dcterms:created xsi:type="dcterms:W3CDTF">2022-11-06T05:05:28Z</dcterms:created>
  <dcterms:modified xsi:type="dcterms:W3CDTF">2023-01-28T23:57:30Z</dcterms:modified>
</cp:coreProperties>
</file>