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307" r:id="rId3"/>
  </p:sldMasterIdLst>
  <p:notesMasterIdLst>
    <p:notesMasterId r:id="rId33"/>
  </p:notesMasterIdLst>
  <p:sldIdLst>
    <p:sldId id="2455" r:id="rId4"/>
    <p:sldId id="2214" r:id="rId5"/>
    <p:sldId id="3462" r:id="rId6"/>
    <p:sldId id="3717" r:id="rId7"/>
    <p:sldId id="3720" r:id="rId8"/>
    <p:sldId id="3734" r:id="rId9"/>
    <p:sldId id="3738" r:id="rId10"/>
    <p:sldId id="3721" r:id="rId11"/>
    <p:sldId id="3675" r:id="rId12"/>
    <p:sldId id="3739" r:id="rId13"/>
    <p:sldId id="3740" r:id="rId14"/>
    <p:sldId id="3741" r:id="rId15"/>
    <p:sldId id="3725" r:id="rId16"/>
    <p:sldId id="3742" r:id="rId17"/>
    <p:sldId id="3724" r:id="rId18"/>
    <p:sldId id="3743" r:id="rId19"/>
    <p:sldId id="3726" r:id="rId20"/>
    <p:sldId id="3744" r:id="rId21"/>
    <p:sldId id="3727" r:id="rId22"/>
    <p:sldId id="3728" r:id="rId23"/>
    <p:sldId id="3745" r:id="rId24"/>
    <p:sldId id="3746" r:id="rId25"/>
    <p:sldId id="3723" r:id="rId26"/>
    <p:sldId id="3729" r:id="rId27"/>
    <p:sldId id="3730" r:id="rId28"/>
    <p:sldId id="3731" r:id="rId29"/>
    <p:sldId id="3747" r:id="rId30"/>
    <p:sldId id="3732" r:id="rId31"/>
    <p:sldId id="3733"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08"/>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2" autoAdjust="0"/>
    <p:restoredTop sz="94679" autoAdjust="0"/>
  </p:normalViewPr>
  <p:slideViewPr>
    <p:cSldViewPr>
      <p:cViewPr varScale="1">
        <p:scale>
          <a:sx n="74" d="100"/>
          <a:sy n="74" d="100"/>
        </p:scale>
        <p:origin x="2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2236B70-6EF3-423E-AD2A-A676B2D6A9D0}" type="slidenum">
              <a:rPr lang="en-US" altLang="en-US" smtClean="0"/>
              <a:pPr>
                <a:defRPr/>
              </a:pPr>
              <a:t>17</a:t>
            </a:fld>
            <a:endParaRPr lang="en-US" altLang="en-US"/>
          </a:p>
        </p:txBody>
      </p:sp>
    </p:spTree>
    <p:extLst>
      <p:ext uri="{BB962C8B-B14F-4D97-AF65-F5344CB8AC3E}">
        <p14:creationId xmlns:p14="http://schemas.microsoft.com/office/powerpoint/2010/main" val="2576696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2236B70-6EF3-423E-AD2A-A676B2D6A9D0}" type="slidenum">
              <a:rPr kumimoji="0" lang="en-US" altLang="en-US" sz="1200" b="0" i="0" u="none" strike="noStrike" kern="1200" cap="none" spc="0" normalizeH="0" baseline="0" noProof="0" smtClean="0">
                <a:ln>
                  <a:noFill/>
                </a:ln>
                <a:solidFill>
                  <a:prstClr val="black"/>
                </a:solidFill>
                <a:effectLst/>
                <a:uLnTx/>
                <a:uFillTx/>
                <a:latin typeface="Garamond" panose="02020404030301010803" pitchFamily="18" charset="0"/>
                <a:ea typeface="SimSun"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prstClr val="black"/>
              </a:solidFill>
              <a:effectLst/>
              <a:uLnTx/>
              <a:uFillTx/>
              <a:latin typeface="Garamond" panose="02020404030301010803" pitchFamily="18" charset="0"/>
              <a:ea typeface="SimSun" panose="02010600030101010101" pitchFamily="2" charset="-122"/>
              <a:cs typeface="+mn-cs"/>
            </a:endParaRPr>
          </a:p>
        </p:txBody>
      </p:sp>
    </p:spTree>
    <p:extLst>
      <p:ext uri="{BB962C8B-B14F-4D97-AF65-F5344CB8AC3E}">
        <p14:creationId xmlns:p14="http://schemas.microsoft.com/office/powerpoint/2010/main" val="930967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3/5/2023</a:t>
            </a:fld>
            <a:endParaRPr lang="en-US"/>
          </a:p>
        </p:txBody>
      </p:sp>
      <p:sp>
        <p:nvSpPr>
          <p:cNvPr id="5" name="Footer Placeholder 4">
            <a:extLst>
              <a:ext uri="{FF2B5EF4-FFF2-40B4-BE49-F238E27FC236}">
                <a16:creationId xmlns=""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3/5/2023</a:t>
            </a:fld>
            <a:endParaRPr lang="en-US"/>
          </a:p>
        </p:txBody>
      </p:sp>
      <p:sp>
        <p:nvSpPr>
          <p:cNvPr id="5" name="Footer Placeholder 4">
            <a:extLst>
              <a:ext uri="{FF2B5EF4-FFF2-40B4-BE49-F238E27FC236}">
                <a16:creationId xmlns=""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3/5/2023</a:t>
            </a:fld>
            <a:endParaRPr lang="en-US"/>
          </a:p>
        </p:txBody>
      </p:sp>
      <p:sp>
        <p:nvSpPr>
          <p:cNvPr id="5" name="Footer Placeholder 4">
            <a:extLst>
              <a:ext uri="{FF2B5EF4-FFF2-40B4-BE49-F238E27FC236}">
                <a16:creationId xmlns=""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3/5/2023</a:t>
            </a:fld>
            <a:endParaRPr lang="en-US"/>
          </a:p>
        </p:txBody>
      </p:sp>
      <p:sp>
        <p:nvSpPr>
          <p:cNvPr id="6" name="Footer Placeholder 4">
            <a:extLst>
              <a:ext uri="{FF2B5EF4-FFF2-40B4-BE49-F238E27FC236}">
                <a16:creationId xmlns=""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3/5/2023</a:t>
            </a:fld>
            <a:endParaRPr lang="en-US"/>
          </a:p>
        </p:txBody>
      </p:sp>
      <p:sp>
        <p:nvSpPr>
          <p:cNvPr id="8" name="Footer Placeholder 4">
            <a:extLst>
              <a:ext uri="{FF2B5EF4-FFF2-40B4-BE49-F238E27FC236}">
                <a16:creationId xmlns=""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3/5/2023</a:t>
            </a:fld>
            <a:endParaRPr lang="en-US"/>
          </a:p>
        </p:txBody>
      </p:sp>
      <p:sp>
        <p:nvSpPr>
          <p:cNvPr id="4" name="Footer Placeholder 4">
            <a:extLst>
              <a:ext uri="{FF2B5EF4-FFF2-40B4-BE49-F238E27FC236}">
                <a16:creationId xmlns=""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3/5/2023</a:t>
            </a:fld>
            <a:endParaRPr lang="en-US"/>
          </a:p>
        </p:txBody>
      </p:sp>
      <p:sp>
        <p:nvSpPr>
          <p:cNvPr id="3" name="Footer Placeholder 4">
            <a:extLst>
              <a:ext uri="{FF2B5EF4-FFF2-40B4-BE49-F238E27FC236}">
                <a16:creationId xmlns=""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3/5/2023</a:t>
            </a:fld>
            <a:endParaRPr lang="en-US"/>
          </a:p>
        </p:txBody>
      </p:sp>
      <p:sp>
        <p:nvSpPr>
          <p:cNvPr id="6" name="Footer Placeholder 4">
            <a:extLst>
              <a:ext uri="{FF2B5EF4-FFF2-40B4-BE49-F238E27FC236}">
                <a16:creationId xmlns=""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3/5/2023</a:t>
            </a:fld>
            <a:endParaRPr lang="en-US"/>
          </a:p>
        </p:txBody>
      </p:sp>
      <p:sp>
        <p:nvSpPr>
          <p:cNvPr id="6" name="Footer Placeholder 4">
            <a:extLst>
              <a:ext uri="{FF2B5EF4-FFF2-40B4-BE49-F238E27FC236}">
                <a16:creationId xmlns=""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3/5/2023</a:t>
            </a:fld>
            <a:endParaRPr lang="en-US"/>
          </a:p>
        </p:txBody>
      </p:sp>
      <p:sp>
        <p:nvSpPr>
          <p:cNvPr id="5" name="Footer Placeholder 4">
            <a:extLst>
              <a:ext uri="{FF2B5EF4-FFF2-40B4-BE49-F238E27FC236}">
                <a16:creationId xmlns=""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3/5/2023</a:t>
            </a:fld>
            <a:endParaRPr lang="en-US"/>
          </a:p>
        </p:txBody>
      </p:sp>
      <p:sp>
        <p:nvSpPr>
          <p:cNvPr id="5" name="Footer Placeholder 4">
            <a:extLst>
              <a:ext uri="{FF2B5EF4-FFF2-40B4-BE49-F238E27FC236}">
                <a16:creationId xmlns=""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942301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844138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631753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478276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804201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53914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95026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20431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495473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052591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0389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3/5/2023</a:t>
            </a:fld>
            <a:endParaRPr lang="en-US"/>
          </a:p>
        </p:txBody>
      </p:sp>
      <p:sp>
        <p:nvSpPr>
          <p:cNvPr id="5" name="Footer Placeholder 4">
            <a:extLst>
              <a:ext uri="{FF2B5EF4-FFF2-40B4-BE49-F238E27FC236}">
                <a16:creationId xmlns=""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2023/3/5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53947838"/>
      </p:ext>
    </p:extLst>
  </p:cSld>
  <p:clrMap bg1="lt1" tx1="dk1" bg2="lt2" tx2="dk2" accent1="accent1" accent2="accent2" accent3="accent3" accent4="accent4" accent5="accent5" accent6="accent6" hlink="hlink" folHlink="folHlink"/>
  <p:sldLayoutIdLst>
    <p:sldLayoutId id="2147486308" r:id="rId1"/>
    <p:sldLayoutId id="2147486309" r:id="rId2"/>
    <p:sldLayoutId id="2147486310" r:id="rId3"/>
    <p:sldLayoutId id="2147486311" r:id="rId4"/>
    <p:sldLayoutId id="2147486312" r:id="rId5"/>
    <p:sldLayoutId id="2147486313" r:id="rId6"/>
    <p:sldLayoutId id="2147486314" r:id="rId7"/>
    <p:sldLayoutId id="2147486315" r:id="rId8"/>
    <p:sldLayoutId id="2147486316" r:id="rId9"/>
    <p:sldLayoutId id="2147486317" r:id="rId10"/>
    <p:sldLayoutId id="214748631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r>
              <a:rPr lang="zh-TW" altLang="en-US" sz="8000" b="1" dirty="0">
                <a:solidFill>
                  <a:srgbClr val="FFFF00"/>
                </a:solidFill>
                <a:latin typeface="KaiTi" panose="02010609060101010101" pitchFamily="49" charset="-122"/>
                <a:ea typeface="KaiTi" panose="02010609060101010101" pitchFamily="49" charset="-122"/>
              </a:rPr>
              <a:t>主日信息</a:t>
            </a:r>
            <a:endParaRPr lang="en-US" sz="8000" b="1" dirty="0">
              <a:solidFill>
                <a:srgbClr val="FFFF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彼得后书</a:t>
            </a:r>
            <a:r>
              <a:rPr lang="en-US" altLang="zh-CN" sz="3200" b="1" u="sng" dirty="0">
                <a:solidFill>
                  <a:schemeClr val="bg1"/>
                </a:solidFill>
                <a:ea typeface="微软雅黑" panose="020B0503020204020204" pitchFamily="34" charset="-122"/>
              </a:rPr>
              <a:t>(2 Peter) 1:3-4】</a:t>
            </a:r>
          </a:p>
          <a:p>
            <a:pPr algn="l">
              <a:lnSpc>
                <a:spcPct val="112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因此，他已将又宝贵又极大的应许赐给我们，叫我们既脱离世上从情欲来的败坏，就得与　神的性情有份。</a:t>
            </a:r>
          </a:p>
          <a:p>
            <a:pPr algn="l">
              <a:lnSpc>
                <a:spcPct val="112000"/>
              </a:lnSpc>
            </a:pPr>
            <a:r>
              <a:rPr lang="en-US" altLang="zh-CN" sz="3600" b="1" dirty="0">
                <a:solidFill>
                  <a:schemeClr val="bg1"/>
                </a:solidFill>
                <a:ea typeface="微软雅黑" panose="020B0503020204020204" pitchFamily="34" charset="-122"/>
              </a:rPr>
              <a:t>Whereby are given unto us exceeding great and precious promises: that by these ye might be partakers of the divine nature, having escaped the corruption that is in the world through lust.</a:t>
            </a:r>
          </a:p>
        </p:txBody>
      </p:sp>
    </p:spTree>
    <p:extLst>
      <p:ext uri="{BB962C8B-B14F-4D97-AF65-F5344CB8AC3E}">
        <p14:creationId xmlns:p14="http://schemas.microsoft.com/office/powerpoint/2010/main" val="1227852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 11:24-26】</a:t>
            </a:r>
          </a:p>
          <a:p>
            <a:pPr algn="l">
              <a:lnSpc>
                <a:spcPct val="112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摩西因着信，长大了就不肯称为法老女儿之子。 </a:t>
            </a:r>
            <a:endParaRPr lang="en-US" altLang="zh-CN" sz="36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By faith Moses, when he was come to years, refused to be called the son of Pharaoh's daughter;</a:t>
            </a:r>
          </a:p>
          <a:p>
            <a:pPr algn="l">
              <a:lnSpc>
                <a:spcPct val="112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他宁可和　神的百姓同受苦害，也不愿暂时享受罪中之乐。 </a:t>
            </a:r>
            <a:endParaRPr lang="en-US" altLang="zh-CN" sz="36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Choosing rather to suffer affliction with the people of God, than to enjoy the pleasures of sin for a season;</a:t>
            </a:r>
          </a:p>
        </p:txBody>
      </p:sp>
    </p:spTree>
    <p:extLst>
      <p:ext uri="{BB962C8B-B14F-4D97-AF65-F5344CB8AC3E}">
        <p14:creationId xmlns:p14="http://schemas.microsoft.com/office/powerpoint/2010/main" val="3999165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 11:24-26】</a:t>
            </a:r>
          </a:p>
          <a:p>
            <a:pPr algn="l">
              <a:lnSpc>
                <a:spcPct val="112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他看为基督受的凌辱比埃及的财物更宝贵，因他想望所要得的赏赐。</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Esteeming the reproach of Christ greater riches than the treasures in Egypt: for he had respect unto the recompence of the reward.</a:t>
            </a:r>
          </a:p>
        </p:txBody>
      </p:sp>
    </p:spTree>
    <p:extLst>
      <p:ext uri="{BB962C8B-B14F-4D97-AF65-F5344CB8AC3E}">
        <p14:creationId xmlns:p14="http://schemas.microsoft.com/office/powerpoint/2010/main" val="3697568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a:t>
            </a:r>
            <a:r>
              <a:rPr lang="en-US" altLang="zh-CN" sz="3200" b="1" u="sng" dirty="0">
                <a:solidFill>
                  <a:schemeClr val="bg1"/>
                </a:solidFill>
                <a:ea typeface="微软雅黑" panose="020B0503020204020204" pitchFamily="34" charset="-122"/>
              </a:rPr>
              <a:t>(Philippians)3:8,10】</a:t>
            </a:r>
          </a:p>
          <a:p>
            <a:pPr algn="l">
              <a:lnSpc>
                <a:spcPct val="112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不但如此，我也将万事当作有损的，因我以认识我主基督耶稣为至宝。我为他已经丢弃万事，看作粪土，为要得着基督；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Yea doubtless, and I count all things but loss for the excellency of the knowledge of Christ Jesus my Lord: for whom I have suffered the loss of all things, and do count them but dung, that I may win Christ,</a:t>
            </a:r>
          </a:p>
        </p:txBody>
      </p:sp>
    </p:spTree>
    <p:extLst>
      <p:ext uri="{BB962C8B-B14F-4D97-AF65-F5344CB8AC3E}">
        <p14:creationId xmlns:p14="http://schemas.microsoft.com/office/powerpoint/2010/main" val="3635729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a:t>
            </a:r>
            <a:r>
              <a:rPr lang="en-US" altLang="zh-CN" sz="3200" b="1" u="sng" dirty="0">
                <a:solidFill>
                  <a:schemeClr val="bg1"/>
                </a:solidFill>
                <a:ea typeface="微软雅黑" panose="020B0503020204020204" pitchFamily="34" charset="-122"/>
              </a:rPr>
              <a:t>(Philippians)3:8,10】</a:t>
            </a:r>
          </a:p>
          <a:p>
            <a:pPr algn="l">
              <a:lnSpc>
                <a:spcPct val="112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使我认识基督，晓得他复活的大能，并且晓得和他一同受苦，效法他的死，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That I may know him, and the power of his resurrection, and the fellowship of his sufferings, being made conformable unto his death;</a:t>
            </a:r>
          </a:p>
        </p:txBody>
      </p:sp>
    </p:spTree>
    <p:extLst>
      <p:ext uri="{BB962C8B-B14F-4D97-AF65-F5344CB8AC3E}">
        <p14:creationId xmlns:p14="http://schemas.microsoft.com/office/powerpoint/2010/main" val="1797089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(Hebrews)11:17-19】</a:t>
            </a:r>
          </a:p>
          <a:p>
            <a:pPr algn="l">
              <a:lnSpc>
                <a:spcPct val="112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亚伯拉罕因着信，被试验的时候，就把以撒献上；这便是那欢喜领受应许的，将自己独生的儿子献上。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By faith Abraham, when he was tried, offered up Isaac: and he that had received the promises offered up his only begotten son,</a:t>
            </a:r>
          </a:p>
        </p:txBody>
      </p:sp>
    </p:spTree>
    <p:extLst>
      <p:ext uri="{BB962C8B-B14F-4D97-AF65-F5344CB8AC3E}">
        <p14:creationId xmlns:p14="http://schemas.microsoft.com/office/powerpoint/2010/main" val="865847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(Hebrews)11:17-19】</a:t>
            </a:r>
          </a:p>
          <a:p>
            <a:pPr algn="l">
              <a:lnSpc>
                <a:spcPct val="112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论到这儿子，曾有话说：“从以撒生的才要称为你的后裔。”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Of whom it was said, That in Isaac shall thy seed be called:</a:t>
            </a:r>
          </a:p>
          <a:p>
            <a:pPr algn="l">
              <a:lnSpc>
                <a:spcPct val="112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他以为　神还能叫人从死里复活；他也仿佛从死中得回他的儿子来。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Accounting that God was able to raise him up, even from the dead; from whence also he received him in a figure.</a:t>
            </a:r>
          </a:p>
        </p:txBody>
      </p:sp>
    </p:spTree>
    <p:extLst>
      <p:ext uri="{BB962C8B-B14F-4D97-AF65-F5344CB8AC3E}">
        <p14:creationId xmlns:p14="http://schemas.microsoft.com/office/powerpoint/2010/main" val="4291619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彼得前书</a:t>
            </a:r>
            <a:r>
              <a:rPr lang="en-US" altLang="zh-CN" sz="3200" b="1" u="sng" dirty="0">
                <a:solidFill>
                  <a:schemeClr val="bg1"/>
                </a:solidFill>
                <a:ea typeface="微软雅黑" panose="020B0503020204020204" pitchFamily="34" charset="-122"/>
              </a:rPr>
              <a:t>(1 Peter)1:6-7】</a:t>
            </a:r>
          </a:p>
          <a:p>
            <a:pPr algn="l">
              <a:lnSpc>
                <a:spcPct val="112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因此，你们是大有喜乐；但如今，在百般的试炼中暂时忧愁，</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Wherein ye greatly rejoice, though now for a season, if need be, ye are in heaviness through manifold temptations:</a:t>
            </a:r>
          </a:p>
        </p:txBody>
      </p:sp>
    </p:spTree>
    <p:extLst>
      <p:ext uri="{BB962C8B-B14F-4D97-AF65-F5344CB8AC3E}">
        <p14:creationId xmlns:p14="http://schemas.microsoft.com/office/powerpoint/2010/main" val="1600392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彼得前书</a:t>
            </a:r>
            <a:r>
              <a:rPr lang="en-US" altLang="zh-CN" sz="3200" b="1" u="sng" dirty="0">
                <a:solidFill>
                  <a:schemeClr val="bg1"/>
                </a:solidFill>
                <a:ea typeface="微软雅黑" panose="020B0503020204020204" pitchFamily="34" charset="-122"/>
              </a:rPr>
              <a:t>(1 Peter)1:6-7】</a:t>
            </a:r>
          </a:p>
          <a:p>
            <a:pPr algn="l">
              <a:lnSpc>
                <a:spcPct val="112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叫你们的信心既被试验，就比那被火试验仍然能坏的金子更显宝贵，可以在耶稣基督显现的时候得着称赞、荣耀、尊贵。</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That the trial of your faith, being much more precious than of gold that </a:t>
            </a:r>
            <a:r>
              <a:rPr lang="en-US" altLang="zh-CN" sz="3600" b="1" dirty="0" err="1">
                <a:solidFill>
                  <a:schemeClr val="bg1"/>
                </a:solidFill>
                <a:ea typeface="微软雅黑" panose="020B0503020204020204" pitchFamily="34" charset="-122"/>
              </a:rPr>
              <a:t>perisheth</a:t>
            </a:r>
            <a:r>
              <a:rPr lang="en-US" altLang="zh-CN" sz="3600" b="1" dirty="0">
                <a:solidFill>
                  <a:schemeClr val="bg1"/>
                </a:solidFill>
                <a:ea typeface="微软雅黑" panose="020B0503020204020204" pitchFamily="34" charset="-122"/>
              </a:rPr>
              <a:t>, though it be tried with fire, might be found unto praise and </a:t>
            </a:r>
            <a:r>
              <a:rPr lang="en-US" altLang="zh-CN" sz="3600" b="1" dirty="0" err="1">
                <a:solidFill>
                  <a:schemeClr val="bg1"/>
                </a:solidFill>
                <a:ea typeface="微软雅黑" panose="020B0503020204020204" pitchFamily="34" charset="-122"/>
              </a:rPr>
              <a:t>honour</a:t>
            </a:r>
            <a:r>
              <a:rPr lang="en-US" altLang="zh-CN" sz="3600" b="1" dirty="0">
                <a:solidFill>
                  <a:schemeClr val="bg1"/>
                </a:solidFill>
                <a:ea typeface="微软雅黑" panose="020B0503020204020204" pitchFamily="34" charset="-122"/>
              </a:rPr>
              <a:t> and glory at the appearing of Jesus Christ:</a:t>
            </a:r>
          </a:p>
        </p:txBody>
      </p:sp>
    </p:spTree>
    <p:extLst>
      <p:ext uri="{BB962C8B-B14F-4D97-AF65-F5344CB8AC3E}">
        <p14:creationId xmlns:p14="http://schemas.microsoft.com/office/powerpoint/2010/main" val="748563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雅各书</a:t>
            </a:r>
            <a:r>
              <a:rPr lang="en-US" altLang="zh-CN" sz="3200" b="1" u="sng" dirty="0">
                <a:solidFill>
                  <a:schemeClr val="bg1"/>
                </a:solidFill>
                <a:ea typeface="微软雅黑" panose="020B0503020204020204" pitchFamily="34" charset="-122"/>
              </a:rPr>
              <a:t>(James)1:12】</a:t>
            </a:r>
          </a:p>
          <a:p>
            <a:pPr algn="l">
              <a:lnSpc>
                <a:spcPct val="112000"/>
              </a:lnSpc>
            </a:pPr>
            <a:r>
              <a:rPr lang="zh-CN" altLang="en-US" sz="3600" b="1" dirty="0">
                <a:solidFill>
                  <a:srgbClr val="FFFF00"/>
                </a:solidFill>
                <a:ea typeface="微软雅黑" panose="020B0503020204020204" pitchFamily="34" charset="-122"/>
              </a:rPr>
              <a:t>忍受试探的人是有福的，因为他经过试验以后，必得生命的冠冕；这是主应许给那些爱他之人的。</a:t>
            </a:r>
          </a:p>
          <a:p>
            <a:pPr algn="l">
              <a:lnSpc>
                <a:spcPct val="112000"/>
              </a:lnSpc>
            </a:pPr>
            <a:r>
              <a:rPr lang="en-US" altLang="zh-CN" sz="3600" b="1" dirty="0">
                <a:solidFill>
                  <a:schemeClr val="bg1"/>
                </a:solidFill>
                <a:ea typeface="微软雅黑" panose="020B0503020204020204" pitchFamily="34" charset="-122"/>
              </a:rPr>
              <a:t>Blessed is the man that </a:t>
            </a:r>
            <a:r>
              <a:rPr lang="en-US" altLang="zh-CN" sz="3600" b="1" dirty="0" err="1">
                <a:solidFill>
                  <a:schemeClr val="bg1"/>
                </a:solidFill>
                <a:ea typeface="微软雅黑" panose="020B0503020204020204" pitchFamily="34" charset="-122"/>
              </a:rPr>
              <a:t>endureth</a:t>
            </a:r>
            <a:r>
              <a:rPr lang="en-US" altLang="zh-CN" sz="3600" b="1" dirty="0">
                <a:solidFill>
                  <a:schemeClr val="bg1"/>
                </a:solidFill>
                <a:ea typeface="微软雅黑" panose="020B0503020204020204" pitchFamily="34" charset="-122"/>
              </a:rPr>
              <a:t> temptation: for when he is tried, he shall receive the crown of life, which the Lord hath promised to them that love him.</a:t>
            </a:r>
          </a:p>
        </p:txBody>
      </p:sp>
    </p:spTree>
    <p:extLst>
      <p:ext uri="{BB962C8B-B14F-4D97-AF65-F5344CB8AC3E}">
        <p14:creationId xmlns:p14="http://schemas.microsoft.com/office/powerpoint/2010/main" val="2529969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7200" b="1" dirty="0">
                <a:solidFill>
                  <a:srgbClr val="FFFF00"/>
                </a:solidFill>
                <a:latin typeface="KaiTi" panose="02010609060101010101" pitchFamily="49" charset="-122"/>
                <a:ea typeface="KaiTi" panose="02010609060101010101" pitchFamily="49" charset="-122"/>
              </a:rPr>
              <a:t>因着信</a:t>
            </a:r>
            <a:r>
              <a:rPr lang="en-US" altLang="zh-CN" sz="7200" b="1" dirty="0">
                <a:solidFill>
                  <a:srgbClr val="FFFF00"/>
                </a:solidFill>
                <a:latin typeface="KaiTi" panose="02010609060101010101" pitchFamily="49" charset="-122"/>
                <a:ea typeface="KaiTi" panose="02010609060101010101" pitchFamily="49" charset="-122"/>
              </a:rPr>
              <a:t/>
            </a:r>
            <a:br>
              <a:rPr lang="en-US" altLang="zh-CN" sz="7200" b="1" dirty="0">
                <a:solidFill>
                  <a:srgbClr val="FFFF00"/>
                </a:solidFill>
                <a:latin typeface="KaiTi" panose="02010609060101010101" pitchFamily="49" charset="-122"/>
                <a:ea typeface="KaiTi" panose="02010609060101010101" pitchFamily="49" charset="-122"/>
              </a:rPr>
            </a:br>
            <a:r>
              <a:rPr lang="en-US" altLang="zh-CN" sz="7200" b="1" dirty="0">
                <a:solidFill>
                  <a:srgbClr val="FFFF00"/>
                </a:solidFill>
                <a:latin typeface="KaiTi" panose="02010609060101010101" pitchFamily="49" charset="-122"/>
                <a:ea typeface="KaiTi" panose="02010609060101010101" pitchFamily="49" charset="-122"/>
              </a:rPr>
              <a:t>By Faith(2)</a:t>
            </a:r>
            <a:endParaRPr lang="zh-CN" altLang="en-US" sz="7200" b="1" dirty="0">
              <a:solidFill>
                <a:schemeClr val="bg1"/>
              </a:solidFill>
              <a:latin typeface="KaiTi" panose="02010609060101010101" pitchFamily="49" charset="-122"/>
              <a:ea typeface="KaiTi" panose="02010609060101010101" pitchFamily="49" charset="-122"/>
            </a:endParaRPr>
          </a:p>
        </p:txBody>
      </p:sp>
      <p:sp>
        <p:nvSpPr>
          <p:cNvPr id="3" name="副标题 2"/>
          <p:cNvSpPr>
            <a:spLocks noGrp="1"/>
          </p:cNvSpPr>
          <p:nvPr>
            <p:ph type="subTitle" idx="1"/>
          </p:nvPr>
        </p:nvSpPr>
        <p:spPr>
          <a:xfrm>
            <a:off x="1151312" y="5182251"/>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3/5/2023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11:9,13,16】</a:t>
            </a:r>
          </a:p>
          <a:p>
            <a:pPr algn="l">
              <a:lnSpc>
                <a:spcPct val="112000"/>
              </a:lnSpc>
            </a:pPr>
            <a:r>
              <a:rPr lang="zh-CN" altLang="en-US" sz="3600" b="1" dirty="0">
                <a:solidFill>
                  <a:srgbClr val="FFFF00"/>
                </a:solidFill>
                <a:ea typeface="微软雅黑" panose="020B0503020204020204" pitchFamily="34" charset="-122"/>
              </a:rPr>
              <a:t>他因着信，就在所应许之地作客，好像在异地居住帐棚，与那同蒙一个应许的以撒、雅各一样。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By faith he sojourned in the land of promise, as in a strange country, dwelling in tabernacles with Isaac and Jacob, the heirs with him of the same promise:</a:t>
            </a:r>
          </a:p>
        </p:txBody>
      </p:sp>
    </p:spTree>
    <p:extLst>
      <p:ext uri="{BB962C8B-B14F-4D97-AF65-F5344CB8AC3E}">
        <p14:creationId xmlns:p14="http://schemas.microsoft.com/office/powerpoint/2010/main" val="1421107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11:9,13,16】</a:t>
            </a:r>
          </a:p>
          <a:p>
            <a:pPr algn="l">
              <a:lnSpc>
                <a:spcPct val="112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这些人都是存着信心死的，并没有得着所应许的；却从远处望见，且欢喜迎接，又承认自己在世上是客旅，是寄居的。</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These all died in faith, not having received the promises, but having seen them afar off, and were persuaded of them, and embraced them, and confessed that they were strangers and pilgrims on the earth.</a:t>
            </a:r>
          </a:p>
        </p:txBody>
      </p:sp>
    </p:spTree>
    <p:extLst>
      <p:ext uri="{BB962C8B-B14F-4D97-AF65-F5344CB8AC3E}">
        <p14:creationId xmlns:p14="http://schemas.microsoft.com/office/powerpoint/2010/main" val="3935527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11:9,13,16】</a:t>
            </a:r>
          </a:p>
          <a:p>
            <a:pPr algn="l">
              <a:lnSpc>
                <a:spcPct val="112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他们却羡慕一个更美的家乡，就是在天上的。所以　神被称为他们的　神，并不以为耻，因为他已经给他们预备了一座城。</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But now they desire a better country, that is, an heavenly: wherefore God is not ashamed to be called their God: for he hath prepared for them a city.</a:t>
            </a:r>
          </a:p>
        </p:txBody>
      </p:sp>
    </p:spTree>
    <p:extLst>
      <p:ext uri="{BB962C8B-B14F-4D97-AF65-F5344CB8AC3E}">
        <p14:creationId xmlns:p14="http://schemas.microsoft.com/office/powerpoint/2010/main" val="324775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约翰福音</a:t>
            </a:r>
            <a:r>
              <a:rPr lang="en-US" altLang="zh-CN" sz="3200" b="1" u="sng" dirty="0">
                <a:solidFill>
                  <a:schemeClr val="bg1"/>
                </a:solidFill>
                <a:ea typeface="微软雅黑" panose="020B0503020204020204" pitchFamily="34" charset="-122"/>
              </a:rPr>
              <a:t>(John) 17:16】</a:t>
            </a:r>
          </a:p>
          <a:p>
            <a:pPr algn="l">
              <a:lnSpc>
                <a:spcPct val="112000"/>
              </a:lnSpc>
            </a:pPr>
            <a:r>
              <a:rPr lang="zh-CN" altLang="en-US" sz="3600" b="1" dirty="0">
                <a:solidFill>
                  <a:srgbClr val="FFFF00"/>
                </a:solidFill>
                <a:ea typeface="微软雅黑" panose="020B0503020204020204" pitchFamily="34" charset="-122"/>
              </a:rPr>
              <a:t>他们不属世界，正如我不属世界一样。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They are not of the world, even as I am not of the world.</a:t>
            </a:r>
          </a:p>
        </p:txBody>
      </p:sp>
    </p:spTree>
    <p:extLst>
      <p:ext uri="{BB962C8B-B14F-4D97-AF65-F5344CB8AC3E}">
        <p14:creationId xmlns:p14="http://schemas.microsoft.com/office/powerpoint/2010/main" val="3657135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约翰一书</a:t>
            </a:r>
            <a:r>
              <a:rPr lang="en-US" altLang="zh-CN" sz="3200" b="1" u="sng" dirty="0">
                <a:solidFill>
                  <a:schemeClr val="bg1"/>
                </a:solidFill>
                <a:ea typeface="微软雅黑" panose="020B0503020204020204" pitchFamily="34" charset="-122"/>
              </a:rPr>
              <a:t>(1 John) 2:15】</a:t>
            </a:r>
          </a:p>
          <a:p>
            <a:pPr algn="l">
              <a:lnSpc>
                <a:spcPct val="112000"/>
              </a:lnSpc>
            </a:pPr>
            <a:r>
              <a:rPr lang="zh-CN" altLang="en-US" sz="3600" b="1" dirty="0">
                <a:solidFill>
                  <a:srgbClr val="FFFF00"/>
                </a:solidFill>
                <a:ea typeface="微软雅黑" panose="020B0503020204020204" pitchFamily="34" charset="-122"/>
              </a:rPr>
              <a:t>不要爱世界和世界上的事。人若爱世界，爱父的心就不在他里面了。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Love not the world, neither the things that are in the world. If any man love the world, the love of the Father is not in him.</a:t>
            </a:r>
          </a:p>
        </p:txBody>
      </p:sp>
    </p:spTree>
    <p:extLst>
      <p:ext uri="{BB962C8B-B14F-4D97-AF65-F5344CB8AC3E}">
        <p14:creationId xmlns:p14="http://schemas.microsoft.com/office/powerpoint/2010/main" val="800005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约翰福音</a:t>
            </a:r>
            <a:r>
              <a:rPr lang="en-US" altLang="zh-CN" sz="3200" b="1" u="sng" dirty="0">
                <a:solidFill>
                  <a:schemeClr val="bg1"/>
                </a:solidFill>
                <a:ea typeface="微软雅黑" panose="020B0503020204020204" pitchFamily="34" charset="-122"/>
              </a:rPr>
              <a:t>(John) 6:27】</a:t>
            </a:r>
          </a:p>
          <a:p>
            <a:pPr algn="l">
              <a:lnSpc>
                <a:spcPct val="112000"/>
              </a:lnSpc>
            </a:pPr>
            <a:r>
              <a:rPr lang="zh-CN" altLang="en-US" sz="3600" b="1" dirty="0">
                <a:solidFill>
                  <a:srgbClr val="FFFF00"/>
                </a:solidFill>
                <a:ea typeface="微软雅黑" panose="020B0503020204020204" pitchFamily="34" charset="-122"/>
              </a:rPr>
              <a:t>不要为那必坏的食物劳力，要为那存到永生的食物劳力，就是人子要赐给你们的，因为人子是父　神所印证的。</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err="1">
                <a:solidFill>
                  <a:schemeClr val="bg1"/>
                </a:solidFill>
                <a:ea typeface="微软雅黑" panose="020B0503020204020204" pitchFamily="34" charset="-122"/>
              </a:rPr>
              <a:t>Labour</a:t>
            </a:r>
            <a:r>
              <a:rPr lang="en-US" altLang="zh-CN" sz="3600" b="1" dirty="0">
                <a:solidFill>
                  <a:schemeClr val="bg1"/>
                </a:solidFill>
                <a:ea typeface="微软雅黑" panose="020B0503020204020204" pitchFamily="34" charset="-122"/>
              </a:rPr>
              <a:t> not for the meat which </a:t>
            </a:r>
            <a:r>
              <a:rPr lang="en-US" altLang="zh-CN" sz="3600" b="1" dirty="0" err="1">
                <a:solidFill>
                  <a:schemeClr val="bg1"/>
                </a:solidFill>
                <a:ea typeface="微软雅黑" panose="020B0503020204020204" pitchFamily="34" charset="-122"/>
              </a:rPr>
              <a:t>perisheth</a:t>
            </a:r>
            <a:r>
              <a:rPr lang="en-US" altLang="zh-CN" sz="3600" b="1" dirty="0">
                <a:solidFill>
                  <a:schemeClr val="bg1"/>
                </a:solidFill>
                <a:ea typeface="微软雅黑" panose="020B0503020204020204" pitchFamily="34" charset="-122"/>
              </a:rPr>
              <a:t>, but for that meat which </a:t>
            </a:r>
            <a:r>
              <a:rPr lang="en-US" altLang="zh-CN" sz="3600" b="1" dirty="0" err="1">
                <a:solidFill>
                  <a:schemeClr val="bg1"/>
                </a:solidFill>
                <a:ea typeface="微软雅黑" panose="020B0503020204020204" pitchFamily="34" charset="-122"/>
              </a:rPr>
              <a:t>endureth</a:t>
            </a:r>
            <a:r>
              <a:rPr lang="en-US" altLang="zh-CN" sz="3600" b="1" dirty="0">
                <a:solidFill>
                  <a:schemeClr val="bg1"/>
                </a:solidFill>
                <a:ea typeface="微软雅黑" panose="020B0503020204020204" pitchFamily="34" charset="-122"/>
              </a:rPr>
              <a:t> unto everlasting life, which the Son of man shall give unto you: for him hath God the Father sealed.</a:t>
            </a:r>
          </a:p>
        </p:txBody>
      </p:sp>
    </p:spTree>
    <p:extLst>
      <p:ext uri="{BB962C8B-B14F-4D97-AF65-F5344CB8AC3E}">
        <p14:creationId xmlns:p14="http://schemas.microsoft.com/office/powerpoint/2010/main" val="7669369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彼得后书</a:t>
            </a:r>
            <a:r>
              <a:rPr lang="en-US" altLang="zh-CN" sz="3200" b="1" u="sng" dirty="0">
                <a:solidFill>
                  <a:schemeClr val="bg1"/>
                </a:solidFill>
                <a:ea typeface="微软雅黑" panose="020B0503020204020204" pitchFamily="34" charset="-122"/>
              </a:rPr>
              <a:t>(2 Peter) 3:13-14】</a:t>
            </a:r>
          </a:p>
          <a:p>
            <a:pPr algn="l">
              <a:lnSpc>
                <a:spcPct val="112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但我们照他的应许，盼望新天新地，有义居在其中。</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Nevertheless we, according to his promise, look for new heavens and a new earth, wherein dwelleth righteousness.</a:t>
            </a:r>
          </a:p>
        </p:txBody>
      </p:sp>
    </p:spTree>
    <p:extLst>
      <p:ext uri="{BB962C8B-B14F-4D97-AF65-F5344CB8AC3E}">
        <p14:creationId xmlns:p14="http://schemas.microsoft.com/office/powerpoint/2010/main" val="3865561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彼得后书</a:t>
            </a:r>
            <a:r>
              <a:rPr lang="en-US" altLang="zh-CN" sz="3200" b="1" u="sng" dirty="0">
                <a:solidFill>
                  <a:schemeClr val="bg1"/>
                </a:solidFill>
                <a:ea typeface="微软雅黑" panose="020B0503020204020204" pitchFamily="34" charset="-122"/>
              </a:rPr>
              <a:t>(2 Peter) 3:13-14】</a:t>
            </a:r>
          </a:p>
          <a:p>
            <a:pPr algn="l">
              <a:lnSpc>
                <a:spcPct val="112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亲爱的弟兄啊，你们既盼望这些事，就当殷勤，使自己没有玷污，无可指摘，安然见主；</a:t>
            </a:r>
          </a:p>
          <a:p>
            <a:pPr algn="l">
              <a:lnSpc>
                <a:spcPct val="112000"/>
              </a:lnSpc>
            </a:pPr>
            <a:r>
              <a:rPr lang="en-US" altLang="zh-CN" sz="3600" b="1" dirty="0">
                <a:solidFill>
                  <a:schemeClr val="bg1"/>
                </a:solidFill>
                <a:ea typeface="微软雅黑" panose="020B0503020204020204" pitchFamily="34" charset="-122"/>
              </a:rPr>
              <a:t>Wherefore, beloved, seeing that ye look for such things, be diligent that ye may be found of him in peace, without spot, and blameless.</a:t>
            </a:r>
          </a:p>
        </p:txBody>
      </p:sp>
    </p:spTree>
    <p:extLst>
      <p:ext uri="{BB962C8B-B14F-4D97-AF65-F5344CB8AC3E}">
        <p14:creationId xmlns:p14="http://schemas.microsoft.com/office/powerpoint/2010/main" val="40282415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 12:1-2】</a:t>
            </a:r>
          </a:p>
          <a:p>
            <a:pPr algn="l">
              <a:lnSpc>
                <a:spcPct val="112000"/>
              </a:lnSpc>
            </a:pPr>
            <a:r>
              <a:rPr lang="en-US" altLang="zh-CN" sz="3600" b="1" dirty="0">
                <a:solidFill>
                  <a:srgbClr val="FFFF00"/>
                </a:solidFill>
                <a:ea typeface="微软雅黑" panose="020B0503020204020204" pitchFamily="34" charset="-122"/>
              </a:rPr>
              <a:t>1.</a:t>
            </a:r>
            <a:r>
              <a:rPr lang="zh-CN" altLang="en-US" sz="3600" b="1" dirty="0">
                <a:solidFill>
                  <a:srgbClr val="FFFF00"/>
                </a:solidFill>
                <a:ea typeface="微软雅黑" panose="020B0503020204020204" pitchFamily="34" charset="-122"/>
              </a:rPr>
              <a:t>我们既有这许多的见证人，如同云彩围着我们，就当放下各样的重担，脱去容易缠累我们的罪，存心忍耐，奔那摆在我们前头的路程，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Wherefore seeing we also are compassed about with so great a cloud of witnesses, let us lay aside every weight, and the sin which doth so  easily beset us, and let us run with patience the race that is set before us,</a:t>
            </a:r>
          </a:p>
        </p:txBody>
      </p:sp>
    </p:spTree>
    <p:extLst>
      <p:ext uri="{BB962C8B-B14F-4D97-AF65-F5344CB8AC3E}">
        <p14:creationId xmlns:p14="http://schemas.microsoft.com/office/powerpoint/2010/main" val="159327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希伯来书</a:t>
            </a:r>
            <a:r>
              <a:rPr lang="en-US" altLang="zh-CN" sz="3200" b="1" u="sng" dirty="0">
                <a:solidFill>
                  <a:schemeClr val="bg1"/>
                </a:solidFill>
                <a:ea typeface="微软雅黑" panose="020B0503020204020204" pitchFamily="34" charset="-122"/>
              </a:rPr>
              <a:t>Hebrews 12:1-2】</a:t>
            </a:r>
          </a:p>
          <a:p>
            <a:pPr algn="l">
              <a:lnSpc>
                <a:spcPct val="112000"/>
              </a:lnSpc>
            </a:pPr>
            <a:r>
              <a:rPr lang="en-US" altLang="zh-CN" sz="3600" b="1" dirty="0">
                <a:solidFill>
                  <a:srgbClr val="FFFF00"/>
                </a:solidFill>
                <a:ea typeface="微软雅黑" panose="020B0503020204020204" pitchFamily="34" charset="-122"/>
              </a:rPr>
              <a:t> 2. </a:t>
            </a:r>
            <a:r>
              <a:rPr lang="zh-CN" altLang="en-US" sz="3600" b="1" dirty="0">
                <a:solidFill>
                  <a:srgbClr val="FFFF00"/>
                </a:solidFill>
                <a:ea typeface="微软雅黑" panose="020B0503020204020204" pitchFamily="34" charset="-122"/>
              </a:rPr>
              <a:t>仰望为我们信心创始成终的耶稣（或译：仰望那将真道创始成终的耶稣）。他因那摆在前面的喜乐，就轻看羞辱，忍受了十字架的苦难，便坐在　神宝座的右边。</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Looking unto Jesus the author and finisher of our faith; who for the joy that was set before him endured the cross, despising the shame, and is set down at the right hand of the throne of God.</a:t>
            </a:r>
          </a:p>
        </p:txBody>
      </p:sp>
    </p:spTree>
    <p:extLst>
      <p:ext uri="{BB962C8B-B14F-4D97-AF65-F5344CB8AC3E}">
        <p14:creationId xmlns:p14="http://schemas.microsoft.com/office/powerpoint/2010/main" val="1220951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2998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11:1】</a:t>
            </a:r>
          </a:p>
          <a:p>
            <a:pPr algn="l">
              <a:lnSpc>
                <a:spcPct val="112000"/>
              </a:lnSpc>
            </a:pPr>
            <a:r>
              <a:rPr lang="zh-CN" altLang="en-US" sz="3600" b="1" dirty="0">
                <a:solidFill>
                  <a:schemeClr val="bg1"/>
                </a:solidFill>
                <a:ea typeface="微软雅黑" panose="020B0503020204020204" pitchFamily="34" charset="-122"/>
              </a:rPr>
              <a:t> </a:t>
            </a: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信就是所望之事的实底，是未见之事的确据。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Now faith is the substance of things hoped for, the evidence of things not seen.</a:t>
            </a:r>
          </a:p>
        </p:txBody>
      </p:sp>
    </p:spTree>
    <p:extLst>
      <p:ext uri="{BB962C8B-B14F-4D97-AF65-F5344CB8AC3E}">
        <p14:creationId xmlns:p14="http://schemas.microsoft.com/office/powerpoint/2010/main" val="4030405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11:6】</a:t>
            </a:r>
          </a:p>
          <a:p>
            <a:pPr algn="l">
              <a:lnSpc>
                <a:spcPct val="112000"/>
              </a:lnSpc>
            </a:pPr>
            <a:r>
              <a:rPr lang="en-US" altLang="zh-CN" sz="3600" b="1" dirty="0">
                <a:solidFill>
                  <a:srgbClr val="FFFF00"/>
                </a:solidFill>
                <a:ea typeface="微软雅黑" panose="020B0503020204020204" pitchFamily="34" charset="-122"/>
              </a:rPr>
              <a:t>6.</a:t>
            </a:r>
            <a:r>
              <a:rPr lang="zh-CN" altLang="en-US" sz="3600" b="1" dirty="0">
                <a:solidFill>
                  <a:srgbClr val="FFFF00"/>
                </a:solidFill>
                <a:ea typeface="微软雅黑" panose="020B0503020204020204" pitchFamily="34" charset="-122"/>
              </a:rPr>
              <a:t>人非有信，就不能得　神的喜悦；因为到　神面前来的人必须信有　神，且信他赏赐那寻求他的人。 </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But without faith it is impossible to please him: for he that cometh to God must believe that he is, and that he is a rewarder of them that diligently seek him.</a:t>
            </a:r>
          </a:p>
        </p:txBody>
      </p:sp>
    </p:spTree>
    <p:extLst>
      <p:ext uri="{BB962C8B-B14F-4D97-AF65-F5344CB8AC3E}">
        <p14:creationId xmlns:p14="http://schemas.microsoft.com/office/powerpoint/2010/main" val="845114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2998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11:8】</a:t>
            </a:r>
          </a:p>
          <a:p>
            <a:pPr algn="l">
              <a:lnSpc>
                <a:spcPct val="112000"/>
              </a:lnSpc>
            </a:pPr>
            <a:r>
              <a:rPr lang="zh-CN" altLang="en-US" sz="3600" b="1" dirty="0">
                <a:solidFill>
                  <a:srgbClr val="FFFF00"/>
                </a:solidFill>
                <a:ea typeface="微软雅黑" panose="020B0503020204020204" pitchFamily="34" charset="-122"/>
              </a:rPr>
              <a:t>亚伯拉罕因着信，蒙召的时候就遵命出去，往将来要得为业的地方去；出去的时候，还不知往哪里去。</a:t>
            </a:r>
          </a:p>
          <a:p>
            <a:pPr algn="l">
              <a:lnSpc>
                <a:spcPct val="112000"/>
              </a:lnSpc>
            </a:pPr>
            <a:r>
              <a:rPr lang="en-US" altLang="zh-CN" sz="3600" b="1" dirty="0">
                <a:solidFill>
                  <a:schemeClr val="bg1"/>
                </a:solidFill>
                <a:ea typeface="微软雅黑" panose="020B0503020204020204" pitchFamily="34" charset="-122"/>
              </a:rPr>
              <a:t>By faith Abraham, when he was called to go out into a place which he should after receive for an inheritance, obeyed; and he went out, not knowing whither he went.</a:t>
            </a:r>
          </a:p>
        </p:txBody>
      </p:sp>
    </p:spTree>
    <p:extLst>
      <p:ext uri="{BB962C8B-B14F-4D97-AF65-F5344CB8AC3E}">
        <p14:creationId xmlns:p14="http://schemas.microsoft.com/office/powerpoint/2010/main" val="101885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a:t>
            </a:r>
            <a:r>
              <a:rPr lang="en-US" altLang="zh-CN" sz="3200" b="1" u="sng" dirty="0">
                <a:solidFill>
                  <a:schemeClr val="bg1"/>
                </a:solidFill>
                <a:ea typeface="微软雅黑" panose="020B0503020204020204" pitchFamily="34" charset="-122"/>
              </a:rPr>
              <a:t>(Joshua) 24:2-3a】</a:t>
            </a:r>
          </a:p>
          <a:p>
            <a:pPr algn="l">
              <a:lnSpc>
                <a:spcPct val="112000"/>
              </a:lnSpc>
            </a:pPr>
            <a:r>
              <a:rPr lang="zh-CN" altLang="en-US" sz="3600" b="1" dirty="0">
                <a:solidFill>
                  <a:srgbClr val="FFFF00"/>
                </a:solidFill>
                <a:ea typeface="微软雅黑" panose="020B0503020204020204" pitchFamily="34" charset="-122"/>
              </a:rPr>
              <a:t>约书亚对众民说：“耶和华－以色列的　神如此说：‘古时你们的列祖，就是亚伯拉罕和拿鹤的父亲他拉，住在大河那边侍奉别神，</a:t>
            </a:r>
          </a:p>
          <a:p>
            <a:pPr algn="l">
              <a:lnSpc>
                <a:spcPct val="112000"/>
              </a:lnSpc>
            </a:pPr>
            <a:r>
              <a:rPr lang="en-US" altLang="zh-CN" sz="3600" b="1" dirty="0">
                <a:solidFill>
                  <a:srgbClr val="FFFF00"/>
                </a:solidFill>
                <a:ea typeface="微软雅黑" panose="020B0503020204020204" pitchFamily="34" charset="-122"/>
              </a:rPr>
              <a:t>And Joshua said unto all the people, Thus saith the LORD God of Israel, Your fathers dwelt on the other side of the flood in old time, even </a:t>
            </a:r>
            <a:r>
              <a:rPr lang="en-US" altLang="zh-CN" sz="3600" b="1" dirty="0" err="1">
                <a:solidFill>
                  <a:srgbClr val="FFFF00"/>
                </a:solidFill>
                <a:ea typeface="微软雅黑" panose="020B0503020204020204" pitchFamily="34" charset="-122"/>
              </a:rPr>
              <a:t>Terah</a:t>
            </a:r>
            <a:r>
              <a:rPr lang="en-US" altLang="zh-CN" sz="3600" b="1" dirty="0">
                <a:solidFill>
                  <a:srgbClr val="FFFF00"/>
                </a:solidFill>
                <a:ea typeface="微软雅黑" panose="020B0503020204020204" pitchFamily="34" charset="-122"/>
              </a:rPr>
              <a:t>, the father of Abraham, and the father of </a:t>
            </a:r>
            <a:r>
              <a:rPr lang="en-US" altLang="zh-CN" sz="3600" b="1" dirty="0" err="1">
                <a:solidFill>
                  <a:srgbClr val="FFFF00"/>
                </a:solidFill>
                <a:ea typeface="微软雅黑" panose="020B0503020204020204" pitchFamily="34" charset="-122"/>
              </a:rPr>
              <a:t>Nahor</a:t>
            </a:r>
            <a:r>
              <a:rPr lang="en-US" altLang="zh-CN" sz="3600" b="1" dirty="0">
                <a:solidFill>
                  <a:srgbClr val="FFFF00"/>
                </a:solidFill>
                <a:ea typeface="微软雅黑" panose="020B0503020204020204" pitchFamily="34" charset="-122"/>
              </a:rPr>
              <a:t>: and they served other gods.</a:t>
            </a:r>
          </a:p>
        </p:txBody>
      </p:sp>
    </p:spTree>
    <p:extLst>
      <p:ext uri="{BB962C8B-B14F-4D97-AF65-F5344CB8AC3E}">
        <p14:creationId xmlns:p14="http://schemas.microsoft.com/office/powerpoint/2010/main" val="1522875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a:t>
            </a:r>
            <a:r>
              <a:rPr lang="en-US" altLang="zh-CN" sz="3200" b="1" u="sng" dirty="0">
                <a:solidFill>
                  <a:schemeClr val="bg1"/>
                </a:solidFill>
                <a:ea typeface="微软雅黑" panose="020B0503020204020204" pitchFamily="34" charset="-122"/>
              </a:rPr>
              <a:t>(Joshua) 24:2-3a】</a:t>
            </a:r>
          </a:p>
          <a:p>
            <a:pPr algn="l">
              <a:lnSpc>
                <a:spcPct val="112000"/>
              </a:lnSpc>
            </a:pPr>
            <a:r>
              <a:rPr lang="zh-CN" altLang="en-US" sz="3600" b="1" dirty="0">
                <a:solidFill>
                  <a:srgbClr val="FFFF00"/>
                </a:solidFill>
                <a:ea typeface="微软雅黑" panose="020B0503020204020204" pitchFamily="34" charset="-122"/>
              </a:rPr>
              <a:t>我将你们的祖宗亚伯拉罕从大河那边带来，</a:t>
            </a:r>
            <a:r>
              <a:rPr lang="en-US" altLang="zh-CN" sz="3600" b="1" dirty="0">
                <a:solidFill>
                  <a:srgbClr val="FFFF00"/>
                </a:solidFill>
                <a:ea typeface="微软雅黑" panose="020B0503020204020204" pitchFamily="34" charset="-122"/>
              </a:rPr>
              <a:t>…</a:t>
            </a:r>
          </a:p>
          <a:p>
            <a:pPr algn="l">
              <a:lnSpc>
                <a:spcPct val="112000"/>
              </a:lnSpc>
            </a:pPr>
            <a:r>
              <a:rPr lang="en-US" altLang="zh-CN" sz="3600" b="1" dirty="0">
                <a:solidFill>
                  <a:srgbClr val="FFFF00"/>
                </a:solidFill>
                <a:ea typeface="微软雅黑" panose="020B0503020204020204" pitchFamily="34" charset="-122"/>
              </a:rPr>
              <a:t>And I took your father Abraham from the other side of the flood, …</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9236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a:t>
            </a:r>
            <a:r>
              <a:rPr lang="en-US" altLang="zh-CN" sz="3200" b="1" u="sng" dirty="0">
                <a:solidFill>
                  <a:schemeClr val="bg1"/>
                </a:solidFill>
                <a:ea typeface="微软雅黑" panose="020B0503020204020204" pitchFamily="34" charset="-122"/>
              </a:rPr>
              <a:t>(Ephesians) 2:3】</a:t>
            </a:r>
          </a:p>
          <a:p>
            <a:pPr algn="l">
              <a:lnSpc>
                <a:spcPct val="112000"/>
              </a:lnSpc>
            </a:pPr>
            <a:r>
              <a:rPr lang="zh-CN" altLang="en-US" sz="3600" b="1" dirty="0">
                <a:solidFill>
                  <a:srgbClr val="FFFF00"/>
                </a:solidFill>
                <a:ea typeface="微软雅黑" panose="020B0503020204020204" pitchFamily="34" charset="-122"/>
              </a:rPr>
              <a:t>我们从前也都在他们中间，放纵肉体的私欲，随着肉体和心中所喜好的去行，本为可怒之子，和别人一样。</a:t>
            </a:r>
          </a:p>
          <a:p>
            <a:pPr algn="l">
              <a:lnSpc>
                <a:spcPct val="112000"/>
              </a:lnSpc>
            </a:pPr>
            <a:r>
              <a:rPr lang="en-US" altLang="zh-CN" sz="3600" b="1" dirty="0">
                <a:solidFill>
                  <a:srgbClr val="FFFF00"/>
                </a:solidFill>
                <a:ea typeface="微软雅黑" panose="020B0503020204020204" pitchFamily="34" charset="-122"/>
              </a:rPr>
              <a:t>Among whom also we all had our conversation in times past in the lusts of our flesh, fulfilling the desires of the flesh and of the mind; and were by nature the children of wrath, even as others.</a:t>
            </a:r>
          </a:p>
        </p:txBody>
      </p:sp>
    </p:spTree>
    <p:extLst>
      <p:ext uri="{BB962C8B-B14F-4D97-AF65-F5344CB8AC3E}">
        <p14:creationId xmlns:p14="http://schemas.microsoft.com/office/powerpoint/2010/main" val="4046733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 彼得后书</a:t>
            </a:r>
            <a:r>
              <a:rPr lang="en-US" altLang="zh-CN" sz="3200" b="1" u="sng" dirty="0">
                <a:solidFill>
                  <a:schemeClr val="bg1"/>
                </a:solidFill>
                <a:ea typeface="微软雅黑" panose="020B0503020204020204" pitchFamily="34" charset="-122"/>
              </a:rPr>
              <a:t>(2 Peter) 1:3-4】</a:t>
            </a:r>
          </a:p>
          <a:p>
            <a:pPr algn="l">
              <a:lnSpc>
                <a:spcPct val="112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神的神能已将一切关乎生命和虔敬的事赐给我们，皆因我们认识那用自己荣耀和美德召我们的主。</a:t>
            </a:r>
          </a:p>
          <a:p>
            <a:pPr algn="l">
              <a:lnSpc>
                <a:spcPct val="112000"/>
              </a:lnSpc>
            </a:pPr>
            <a:r>
              <a:rPr lang="en-US" altLang="zh-CN" sz="3600" b="1" dirty="0">
                <a:solidFill>
                  <a:schemeClr val="bg1"/>
                </a:solidFill>
                <a:ea typeface="微软雅黑" panose="020B0503020204020204" pitchFamily="34" charset="-122"/>
              </a:rPr>
              <a:t>According as his divine power hath given unto us all things that pertain unto life and godliness, through the knowledge of him that hath called us to glory and virtue:</a:t>
            </a:r>
          </a:p>
        </p:txBody>
      </p:sp>
    </p:spTree>
    <p:extLst>
      <p:ext uri="{BB962C8B-B14F-4D97-AF65-F5344CB8AC3E}">
        <p14:creationId xmlns:p14="http://schemas.microsoft.com/office/powerpoint/2010/main" val="3876277853"/>
      </p:ext>
    </p:extLst>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10059</TotalTime>
  <Words>1866</Words>
  <Application>Microsoft Office PowerPoint</Application>
  <PresentationFormat>On-screen Show (4:3)</PresentationFormat>
  <Paragraphs>91</Paragraphs>
  <Slides>29</Slides>
  <Notes>2</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29</vt:i4>
      </vt:variant>
    </vt:vector>
  </HeadingPairs>
  <TitlesOfParts>
    <vt:vector size="43" baseType="lpstr">
      <vt:lpstr>DFYuanMedium-B5</vt:lpstr>
      <vt:lpstr>KaiTi</vt:lpstr>
      <vt:lpstr>微软雅黑</vt:lpstr>
      <vt:lpstr>新細明體</vt:lpstr>
      <vt:lpstr>宋体</vt:lpstr>
      <vt:lpstr>宋体</vt:lpstr>
      <vt:lpstr>Arial</vt:lpstr>
      <vt:lpstr>Calibri</vt:lpstr>
      <vt:lpstr>Calibri Light</vt:lpstr>
      <vt:lpstr>Garamond</vt:lpstr>
      <vt:lpstr>Times New Roman</vt:lpstr>
      <vt:lpstr>1_Default Design</vt:lpstr>
      <vt:lpstr>3_Office Theme</vt:lpstr>
      <vt:lpstr>Office 主题</vt:lpstr>
      <vt:lpstr>PowerPoint Presentation</vt:lpstr>
      <vt:lpstr>因着信 By Faith(2)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452</cp:revision>
  <dcterms:created xsi:type="dcterms:W3CDTF">2005-10-06T16:33:29Z</dcterms:created>
  <dcterms:modified xsi:type="dcterms:W3CDTF">2023-03-05T19:19:25Z</dcterms:modified>
</cp:coreProperties>
</file>