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3" r:id="rId1"/>
    <p:sldMasterId id="2147483839" r:id="rId2"/>
    <p:sldMasterId id="2147486439" r:id="rId3"/>
  </p:sldMasterIdLst>
  <p:notesMasterIdLst>
    <p:notesMasterId r:id="rId35"/>
  </p:notesMasterIdLst>
  <p:sldIdLst>
    <p:sldId id="2455" r:id="rId4"/>
    <p:sldId id="256" r:id="rId5"/>
    <p:sldId id="265" r:id="rId6"/>
    <p:sldId id="260" r:id="rId7"/>
    <p:sldId id="261" r:id="rId8"/>
    <p:sldId id="262" r:id="rId9"/>
    <p:sldId id="271" r:id="rId10"/>
    <p:sldId id="263" r:id="rId11"/>
    <p:sldId id="264" r:id="rId12"/>
    <p:sldId id="257" r:id="rId13"/>
    <p:sldId id="267" r:id="rId14"/>
    <p:sldId id="268" r:id="rId15"/>
    <p:sldId id="289" r:id="rId16"/>
    <p:sldId id="269" r:id="rId17"/>
    <p:sldId id="270" r:id="rId18"/>
    <p:sldId id="290" r:id="rId19"/>
    <p:sldId id="273" r:id="rId20"/>
    <p:sldId id="276" r:id="rId21"/>
    <p:sldId id="278" r:id="rId22"/>
    <p:sldId id="279" r:id="rId23"/>
    <p:sldId id="287" r:id="rId24"/>
    <p:sldId id="275" r:id="rId25"/>
    <p:sldId id="280" r:id="rId26"/>
    <p:sldId id="284" r:id="rId27"/>
    <p:sldId id="285" r:id="rId28"/>
    <p:sldId id="286" r:id="rId29"/>
    <p:sldId id="283" r:id="rId30"/>
    <p:sldId id="281" r:id="rId31"/>
    <p:sldId id="282" r:id="rId32"/>
    <p:sldId id="288" r:id="rId33"/>
    <p:sldId id="291" r:id="rId34"/>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508"/>
    <a:srgbClr val="9C582E"/>
    <a:srgbClr val="ECD3ED"/>
    <a:srgbClr val="E6F159"/>
    <a:srgbClr val="D5D4F0"/>
    <a:srgbClr val="C6C4EA"/>
    <a:srgbClr val="B3F7CF"/>
    <a:srgbClr val="F2E6DE"/>
    <a:srgbClr val="F4F9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52" autoAdjust="0"/>
    <p:restoredTop sz="94679" autoAdjust="0"/>
  </p:normalViewPr>
  <p:slideViewPr>
    <p:cSldViewPr>
      <p:cViewPr varScale="1">
        <p:scale>
          <a:sx n="74" d="100"/>
          <a:sy n="74" d="100"/>
        </p:scale>
        <p:origin x="264"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9CCE0B4-C554-4028-BE49-6CBFC4E010E2}" type="datetimeFigureOut">
              <a:rPr lang="en-US"/>
              <a:pPr>
                <a:defRPr/>
              </a:pPr>
              <a:t>3/12/2023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2236B70-6EF3-423E-AD2A-A676B2D6A9D0}" type="slidenum">
              <a:rPr lang="en-US" altLang="en-US"/>
              <a:pPr>
                <a:defRPr/>
              </a:pPr>
              <a:t>‹#›</a:t>
            </a:fld>
            <a:endParaRPr lang="en-US" altLang="en-US"/>
          </a:p>
        </p:txBody>
      </p:sp>
    </p:spTree>
    <p:extLst>
      <p:ext uri="{BB962C8B-B14F-4D97-AF65-F5344CB8AC3E}">
        <p14:creationId xmlns:p14="http://schemas.microsoft.com/office/powerpoint/2010/main" val="2233613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42227808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1501708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152400"/>
            <a:ext cx="2152650" cy="6553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28600" y="152400"/>
            <a:ext cx="6305550" cy="6553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678651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xmlns="" id="{AAA547EE-9C5F-4B7F-B881-4B67D407AE6B}"/>
              </a:ext>
            </a:extLst>
          </p:cNvPr>
          <p:cNvSpPr>
            <a:spLocks noGrp="1"/>
          </p:cNvSpPr>
          <p:nvPr>
            <p:ph type="dt" sz="half" idx="10"/>
          </p:nvPr>
        </p:nvSpPr>
        <p:spPr/>
        <p:txBody>
          <a:bodyPr/>
          <a:lstStyle>
            <a:lvl1pPr>
              <a:defRPr/>
            </a:lvl1pPr>
          </a:lstStyle>
          <a:p>
            <a:pPr>
              <a:defRPr/>
            </a:pPr>
            <a:fld id="{3E067D8B-447D-4806-840C-3761697763ED}" type="datetime1">
              <a:rPr lang="en-US"/>
              <a:pPr>
                <a:defRPr/>
              </a:pPr>
              <a:t>3/12/2023</a:t>
            </a:fld>
            <a:endParaRPr lang="en-US"/>
          </a:p>
        </p:txBody>
      </p:sp>
      <p:sp>
        <p:nvSpPr>
          <p:cNvPr id="5" name="Footer Placeholder 4">
            <a:extLst>
              <a:ext uri="{FF2B5EF4-FFF2-40B4-BE49-F238E27FC236}">
                <a16:creationId xmlns:a16="http://schemas.microsoft.com/office/drawing/2014/main" xmlns="" id="{C06C25BD-E135-4117-A265-131B2351AE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AFE3A814-5C35-4693-9A8D-ECCE9F952597}"/>
              </a:ext>
            </a:extLst>
          </p:cNvPr>
          <p:cNvSpPr>
            <a:spLocks noGrp="1"/>
          </p:cNvSpPr>
          <p:nvPr>
            <p:ph type="sldNum" sz="quarter" idx="12"/>
          </p:nvPr>
        </p:nvSpPr>
        <p:spPr/>
        <p:txBody>
          <a:bodyPr/>
          <a:lstStyle>
            <a:lvl1pPr>
              <a:defRPr/>
            </a:lvl1pPr>
          </a:lstStyle>
          <a:p>
            <a:pPr>
              <a:defRPr/>
            </a:pPr>
            <a:fld id="{01FFF816-7056-4407-9C4C-9DBF6102623A}" type="slidenum">
              <a:rPr lang="en-US" altLang="en-US"/>
              <a:pPr>
                <a:defRPr/>
              </a:pPr>
              <a:t>‹#›</a:t>
            </a:fld>
            <a:endParaRPr lang="en-US" altLang="en-US"/>
          </a:p>
        </p:txBody>
      </p:sp>
    </p:spTree>
    <p:extLst>
      <p:ext uri="{BB962C8B-B14F-4D97-AF65-F5344CB8AC3E}">
        <p14:creationId xmlns:p14="http://schemas.microsoft.com/office/powerpoint/2010/main" val="25648530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802226D8-D52D-41B5-ACA1-2352531B230F}"/>
              </a:ext>
            </a:extLst>
          </p:cNvPr>
          <p:cNvSpPr>
            <a:spLocks noGrp="1"/>
          </p:cNvSpPr>
          <p:nvPr>
            <p:ph type="dt" sz="half" idx="10"/>
          </p:nvPr>
        </p:nvSpPr>
        <p:spPr/>
        <p:txBody>
          <a:bodyPr/>
          <a:lstStyle>
            <a:lvl1pPr>
              <a:defRPr/>
            </a:lvl1pPr>
          </a:lstStyle>
          <a:p>
            <a:pPr>
              <a:defRPr/>
            </a:pPr>
            <a:fld id="{1B304EDE-B6F7-4B63-8BCC-2981C887842A}" type="datetime1">
              <a:rPr lang="en-US"/>
              <a:pPr>
                <a:defRPr/>
              </a:pPr>
              <a:t>3/12/2023</a:t>
            </a:fld>
            <a:endParaRPr lang="en-US"/>
          </a:p>
        </p:txBody>
      </p:sp>
      <p:sp>
        <p:nvSpPr>
          <p:cNvPr id="5" name="Footer Placeholder 4">
            <a:extLst>
              <a:ext uri="{FF2B5EF4-FFF2-40B4-BE49-F238E27FC236}">
                <a16:creationId xmlns:a16="http://schemas.microsoft.com/office/drawing/2014/main" xmlns="" id="{DDAD5FB6-4E42-42B0-A91D-5A6C3C22E6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0FFF8D12-AE3C-40FC-875F-42F7027B51D7}"/>
              </a:ext>
            </a:extLst>
          </p:cNvPr>
          <p:cNvSpPr>
            <a:spLocks noGrp="1"/>
          </p:cNvSpPr>
          <p:nvPr>
            <p:ph type="sldNum" sz="quarter" idx="12"/>
          </p:nvPr>
        </p:nvSpPr>
        <p:spPr/>
        <p:txBody>
          <a:bodyPr/>
          <a:lstStyle>
            <a:lvl1pPr>
              <a:defRPr/>
            </a:lvl1pPr>
          </a:lstStyle>
          <a:p>
            <a:pPr>
              <a:defRPr/>
            </a:pPr>
            <a:fld id="{85531465-F40B-4509-B7CF-2EE0D8B9E1FB}" type="slidenum">
              <a:rPr lang="en-US" altLang="en-US"/>
              <a:pPr>
                <a:defRPr/>
              </a:pPr>
              <a:t>‹#›</a:t>
            </a:fld>
            <a:endParaRPr lang="en-US" altLang="en-US"/>
          </a:p>
        </p:txBody>
      </p:sp>
    </p:spTree>
    <p:extLst>
      <p:ext uri="{BB962C8B-B14F-4D97-AF65-F5344CB8AC3E}">
        <p14:creationId xmlns:p14="http://schemas.microsoft.com/office/powerpoint/2010/main" val="7579826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737C0A4B-3120-4193-9CBC-E35CEC4A91C1}"/>
              </a:ext>
            </a:extLst>
          </p:cNvPr>
          <p:cNvSpPr>
            <a:spLocks noGrp="1"/>
          </p:cNvSpPr>
          <p:nvPr>
            <p:ph type="dt" sz="half" idx="10"/>
          </p:nvPr>
        </p:nvSpPr>
        <p:spPr/>
        <p:txBody>
          <a:bodyPr/>
          <a:lstStyle>
            <a:lvl1pPr>
              <a:defRPr/>
            </a:lvl1pPr>
          </a:lstStyle>
          <a:p>
            <a:pPr>
              <a:defRPr/>
            </a:pPr>
            <a:fld id="{D121EC4D-2419-4B22-93B1-51C67215E1FC}" type="datetime1">
              <a:rPr lang="en-US"/>
              <a:pPr>
                <a:defRPr/>
              </a:pPr>
              <a:t>3/12/2023</a:t>
            </a:fld>
            <a:endParaRPr lang="en-US"/>
          </a:p>
        </p:txBody>
      </p:sp>
      <p:sp>
        <p:nvSpPr>
          <p:cNvPr id="5" name="Footer Placeholder 4">
            <a:extLst>
              <a:ext uri="{FF2B5EF4-FFF2-40B4-BE49-F238E27FC236}">
                <a16:creationId xmlns:a16="http://schemas.microsoft.com/office/drawing/2014/main" xmlns="" id="{54F3BBF6-D928-4C0C-8B78-A8CCFC84E82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907217AC-2FB6-4377-A875-4C43E79261B7}"/>
              </a:ext>
            </a:extLst>
          </p:cNvPr>
          <p:cNvSpPr>
            <a:spLocks noGrp="1"/>
          </p:cNvSpPr>
          <p:nvPr>
            <p:ph type="sldNum" sz="quarter" idx="12"/>
          </p:nvPr>
        </p:nvSpPr>
        <p:spPr/>
        <p:txBody>
          <a:bodyPr/>
          <a:lstStyle>
            <a:lvl1pPr>
              <a:defRPr/>
            </a:lvl1pPr>
          </a:lstStyle>
          <a:p>
            <a:pPr>
              <a:defRPr/>
            </a:pPr>
            <a:fld id="{D0FD6C0F-3C4E-4678-B1C2-68AD9883DFAD}" type="slidenum">
              <a:rPr lang="en-US" altLang="en-US"/>
              <a:pPr>
                <a:defRPr/>
              </a:pPr>
              <a:t>‹#›</a:t>
            </a:fld>
            <a:endParaRPr lang="en-US" altLang="en-US"/>
          </a:p>
        </p:txBody>
      </p:sp>
    </p:spTree>
    <p:extLst>
      <p:ext uri="{BB962C8B-B14F-4D97-AF65-F5344CB8AC3E}">
        <p14:creationId xmlns:p14="http://schemas.microsoft.com/office/powerpoint/2010/main" val="26159219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xmlns="" id="{99813387-DD00-42F4-B65F-9827263B6432}"/>
              </a:ext>
            </a:extLst>
          </p:cNvPr>
          <p:cNvSpPr>
            <a:spLocks noGrp="1"/>
          </p:cNvSpPr>
          <p:nvPr>
            <p:ph type="dt" sz="half" idx="10"/>
          </p:nvPr>
        </p:nvSpPr>
        <p:spPr/>
        <p:txBody>
          <a:bodyPr/>
          <a:lstStyle>
            <a:lvl1pPr>
              <a:defRPr/>
            </a:lvl1pPr>
          </a:lstStyle>
          <a:p>
            <a:pPr>
              <a:defRPr/>
            </a:pPr>
            <a:fld id="{39AFAC5B-FFE3-4B23-9764-C27BCF322085}" type="datetime1">
              <a:rPr lang="en-US"/>
              <a:pPr>
                <a:defRPr/>
              </a:pPr>
              <a:t>3/12/2023</a:t>
            </a:fld>
            <a:endParaRPr lang="en-US"/>
          </a:p>
        </p:txBody>
      </p:sp>
      <p:sp>
        <p:nvSpPr>
          <p:cNvPr id="6" name="Footer Placeholder 4">
            <a:extLst>
              <a:ext uri="{FF2B5EF4-FFF2-40B4-BE49-F238E27FC236}">
                <a16:creationId xmlns:a16="http://schemas.microsoft.com/office/drawing/2014/main" xmlns="" id="{96071734-1BAC-471A-B552-256545B729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1F7C286D-8B60-476E-B064-1A0567051600}"/>
              </a:ext>
            </a:extLst>
          </p:cNvPr>
          <p:cNvSpPr>
            <a:spLocks noGrp="1"/>
          </p:cNvSpPr>
          <p:nvPr>
            <p:ph type="sldNum" sz="quarter" idx="12"/>
          </p:nvPr>
        </p:nvSpPr>
        <p:spPr/>
        <p:txBody>
          <a:bodyPr/>
          <a:lstStyle>
            <a:lvl1pPr>
              <a:defRPr/>
            </a:lvl1pPr>
          </a:lstStyle>
          <a:p>
            <a:pPr>
              <a:defRPr/>
            </a:pPr>
            <a:fld id="{25969938-843D-429C-83EA-95C64632D989}" type="slidenum">
              <a:rPr lang="en-US" altLang="en-US"/>
              <a:pPr>
                <a:defRPr/>
              </a:pPr>
              <a:t>‹#›</a:t>
            </a:fld>
            <a:endParaRPr lang="en-US" altLang="en-US"/>
          </a:p>
        </p:txBody>
      </p:sp>
    </p:spTree>
    <p:extLst>
      <p:ext uri="{BB962C8B-B14F-4D97-AF65-F5344CB8AC3E}">
        <p14:creationId xmlns:p14="http://schemas.microsoft.com/office/powerpoint/2010/main" val="7791975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xmlns="" id="{6916749C-18BF-48FE-8A3C-59ADCFAD9E4A}"/>
              </a:ext>
            </a:extLst>
          </p:cNvPr>
          <p:cNvSpPr>
            <a:spLocks noGrp="1"/>
          </p:cNvSpPr>
          <p:nvPr>
            <p:ph type="dt" sz="half" idx="10"/>
          </p:nvPr>
        </p:nvSpPr>
        <p:spPr/>
        <p:txBody>
          <a:bodyPr/>
          <a:lstStyle>
            <a:lvl1pPr>
              <a:defRPr/>
            </a:lvl1pPr>
          </a:lstStyle>
          <a:p>
            <a:pPr>
              <a:defRPr/>
            </a:pPr>
            <a:fld id="{1AF6CC98-713D-4111-B2FE-3D63E890C5D9}" type="datetime1">
              <a:rPr lang="en-US"/>
              <a:pPr>
                <a:defRPr/>
              </a:pPr>
              <a:t>3/12/2023</a:t>
            </a:fld>
            <a:endParaRPr lang="en-US"/>
          </a:p>
        </p:txBody>
      </p:sp>
      <p:sp>
        <p:nvSpPr>
          <p:cNvPr id="8" name="Footer Placeholder 4">
            <a:extLst>
              <a:ext uri="{FF2B5EF4-FFF2-40B4-BE49-F238E27FC236}">
                <a16:creationId xmlns:a16="http://schemas.microsoft.com/office/drawing/2014/main" xmlns="" id="{EBCF58F3-4B2E-46A4-B066-CA373CD7ABE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xmlns="" id="{BD6E3B31-10EA-4E3C-AC6D-A2B42B3730E7}"/>
              </a:ext>
            </a:extLst>
          </p:cNvPr>
          <p:cNvSpPr>
            <a:spLocks noGrp="1"/>
          </p:cNvSpPr>
          <p:nvPr>
            <p:ph type="sldNum" sz="quarter" idx="12"/>
          </p:nvPr>
        </p:nvSpPr>
        <p:spPr/>
        <p:txBody>
          <a:bodyPr/>
          <a:lstStyle>
            <a:lvl1pPr>
              <a:defRPr/>
            </a:lvl1pPr>
          </a:lstStyle>
          <a:p>
            <a:pPr>
              <a:defRPr/>
            </a:pPr>
            <a:fld id="{77CA4D73-F60C-440E-93E3-012DEC5B270C}" type="slidenum">
              <a:rPr lang="en-US" altLang="en-US"/>
              <a:pPr>
                <a:defRPr/>
              </a:pPr>
              <a:t>‹#›</a:t>
            </a:fld>
            <a:endParaRPr lang="en-US" altLang="en-US"/>
          </a:p>
        </p:txBody>
      </p:sp>
    </p:spTree>
    <p:extLst>
      <p:ext uri="{BB962C8B-B14F-4D97-AF65-F5344CB8AC3E}">
        <p14:creationId xmlns:p14="http://schemas.microsoft.com/office/powerpoint/2010/main" val="25952004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xmlns="" id="{2AC161EB-7B9A-4DED-B2CC-7A2CDB8689F6}"/>
              </a:ext>
            </a:extLst>
          </p:cNvPr>
          <p:cNvSpPr>
            <a:spLocks noGrp="1"/>
          </p:cNvSpPr>
          <p:nvPr>
            <p:ph type="dt" sz="half" idx="10"/>
          </p:nvPr>
        </p:nvSpPr>
        <p:spPr/>
        <p:txBody>
          <a:bodyPr/>
          <a:lstStyle>
            <a:lvl1pPr>
              <a:defRPr/>
            </a:lvl1pPr>
          </a:lstStyle>
          <a:p>
            <a:pPr>
              <a:defRPr/>
            </a:pPr>
            <a:fld id="{AD613DD9-E229-4AA9-A02A-63C2F5BF25D2}" type="datetime1">
              <a:rPr lang="en-US"/>
              <a:pPr>
                <a:defRPr/>
              </a:pPr>
              <a:t>3/12/2023</a:t>
            </a:fld>
            <a:endParaRPr lang="en-US"/>
          </a:p>
        </p:txBody>
      </p:sp>
      <p:sp>
        <p:nvSpPr>
          <p:cNvPr id="4" name="Footer Placeholder 4">
            <a:extLst>
              <a:ext uri="{FF2B5EF4-FFF2-40B4-BE49-F238E27FC236}">
                <a16:creationId xmlns:a16="http://schemas.microsoft.com/office/drawing/2014/main" xmlns="" id="{F88B699F-DC4E-404A-9195-DDD69450C3B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xmlns="" id="{D25A9CC8-E29C-4199-A222-1CD4739703FD}"/>
              </a:ext>
            </a:extLst>
          </p:cNvPr>
          <p:cNvSpPr>
            <a:spLocks noGrp="1"/>
          </p:cNvSpPr>
          <p:nvPr>
            <p:ph type="sldNum" sz="quarter" idx="12"/>
          </p:nvPr>
        </p:nvSpPr>
        <p:spPr/>
        <p:txBody>
          <a:bodyPr/>
          <a:lstStyle>
            <a:lvl1pPr>
              <a:defRPr/>
            </a:lvl1pPr>
          </a:lstStyle>
          <a:p>
            <a:pPr>
              <a:defRPr/>
            </a:pPr>
            <a:fld id="{811C2B2B-3B11-4F3E-AC7E-1C470D068689}" type="slidenum">
              <a:rPr lang="en-US" altLang="en-US"/>
              <a:pPr>
                <a:defRPr/>
              </a:pPr>
              <a:t>‹#›</a:t>
            </a:fld>
            <a:endParaRPr lang="en-US" altLang="en-US"/>
          </a:p>
        </p:txBody>
      </p:sp>
    </p:spTree>
    <p:extLst>
      <p:ext uri="{BB962C8B-B14F-4D97-AF65-F5344CB8AC3E}">
        <p14:creationId xmlns:p14="http://schemas.microsoft.com/office/powerpoint/2010/main" val="305149983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xmlns="" id="{DC4F2A25-AFF8-4894-8262-2EDCB480C246}"/>
              </a:ext>
            </a:extLst>
          </p:cNvPr>
          <p:cNvSpPr>
            <a:spLocks noGrp="1"/>
          </p:cNvSpPr>
          <p:nvPr>
            <p:ph type="dt" sz="half" idx="10"/>
          </p:nvPr>
        </p:nvSpPr>
        <p:spPr/>
        <p:txBody>
          <a:bodyPr/>
          <a:lstStyle>
            <a:lvl1pPr>
              <a:defRPr/>
            </a:lvl1pPr>
          </a:lstStyle>
          <a:p>
            <a:pPr>
              <a:defRPr/>
            </a:pPr>
            <a:fld id="{CE4232AB-25B5-4749-8F7C-DA579E56FEA4}" type="datetime1">
              <a:rPr lang="en-US"/>
              <a:pPr>
                <a:defRPr/>
              </a:pPr>
              <a:t>3/12/2023</a:t>
            </a:fld>
            <a:endParaRPr lang="en-US"/>
          </a:p>
        </p:txBody>
      </p:sp>
      <p:sp>
        <p:nvSpPr>
          <p:cNvPr id="3" name="Footer Placeholder 4">
            <a:extLst>
              <a:ext uri="{FF2B5EF4-FFF2-40B4-BE49-F238E27FC236}">
                <a16:creationId xmlns:a16="http://schemas.microsoft.com/office/drawing/2014/main" xmlns="" id="{39214CB8-1D0B-485F-8216-F8C88322076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xmlns="" id="{9DB0EFC4-D4FC-4A4A-ABB7-F8B38B63C092}"/>
              </a:ext>
            </a:extLst>
          </p:cNvPr>
          <p:cNvSpPr>
            <a:spLocks noGrp="1"/>
          </p:cNvSpPr>
          <p:nvPr>
            <p:ph type="sldNum" sz="quarter" idx="12"/>
          </p:nvPr>
        </p:nvSpPr>
        <p:spPr/>
        <p:txBody>
          <a:bodyPr/>
          <a:lstStyle>
            <a:lvl1pPr>
              <a:defRPr/>
            </a:lvl1pPr>
          </a:lstStyle>
          <a:p>
            <a:pPr>
              <a:defRPr/>
            </a:pPr>
            <a:fld id="{8B935964-74FD-49DD-A88E-61BE6975745F}" type="slidenum">
              <a:rPr lang="en-US" altLang="en-US"/>
              <a:pPr>
                <a:defRPr/>
              </a:pPr>
              <a:t>‹#›</a:t>
            </a:fld>
            <a:endParaRPr lang="en-US" altLang="en-US"/>
          </a:p>
        </p:txBody>
      </p:sp>
    </p:spTree>
    <p:extLst>
      <p:ext uri="{BB962C8B-B14F-4D97-AF65-F5344CB8AC3E}">
        <p14:creationId xmlns:p14="http://schemas.microsoft.com/office/powerpoint/2010/main" val="297091527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C2C43CD0-CEA4-471E-81BE-DD34DC7E7E53}"/>
              </a:ext>
            </a:extLst>
          </p:cNvPr>
          <p:cNvSpPr>
            <a:spLocks noGrp="1"/>
          </p:cNvSpPr>
          <p:nvPr>
            <p:ph type="dt" sz="half" idx="10"/>
          </p:nvPr>
        </p:nvSpPr>
        <p:spPr/>
        <p:txBody>
          <a:bodyPr/>
          <a:lstStyle>
            <a:lvl1pPr>
              <a:defRPr/>
            </a:lvl1pPr>
          </a:lstStyle>
          <a:p>
            <a:pPr>
              <a:defRPr/>
            </a:pPr>
            <a:fld id="{5D503A79-4993-4327-844E-9966A046CEB7}" type="datetime1">
              <a:rPr lang="en-US"/>
              <a:pPr>
                <a:defRPr/>
              </a:pPr>
              <a:t>3/12/2023</a:t>
            </a:fld>
            <a:endParaRPr lang="en-US"/>
          </a:p>
        </p:txBody>
      </p:sp>
      <p:sp>
        <p:nvSpPr>
          <p:cNvPr id="6" name="Footer Placeholder 4">
            <a:extLst>
              <a:ext uri="{FF2B5EF4-FFF2-40B4-BE49-F238E27FC236}">
                <a16:creationId xmlns:a16="http://schemas.microsoft.com/office/drawing/2014/main" xmlns="" id="{AD2A6082-F6FD-45D3-B7CF-8D2C01B00E1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066BA9CE-22DD-44BD-9BCC-925EF3BC77B7}"/>
              </a:ext>
            </a:extLst>
          </p:cNvPr>
          <p:cNvSpPr>
            <a:spLocks noGrp="1"/>
          </p:cNvSpPr>
          <p:nvPr>
            <p:ph type="sldNum" sz="quarter" idx="12"/>
          </p:nvPr>
        </p:nvSpPr>
        <p:spPr/>
        <p:txBody>
          <a:bodyPr/>
          <a:lstStyle>
            <a:lvl1pPr>
              <a:defRPr/>
            </a:lvl1pPr>
          </a:lstStyle>
          <a:p>
            <a:pPr>
              <a:defRPr/>
            </a:pPr>
            <a:fld id="{3B19C334-597B-49EB-BFBE-C854CFA8678C}" type="slidenum">
              <a:rPr lang="en-US" altLang="en-US"/>
              <a:pPr>
                <a:defRPr/>
              </a:pPr>
              <a:t>‹#›</a:t>
            </a:fld>
            <a:endParaRPr lang="en-US" altLang="en-US"/>
          </a:p>
        </p:txBody>
      </p:sp>
    </p:spTree>
    <p:extLst>
      <p:ext uri="{BB962C8B-B14F-4D97-AF65-F5344CB8AC3E}">
        <p14:creationId xmlns:p14="http://schemas.microsoft.com/office/powerpoint/2010/main" val="1351394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16465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3F33BC50-C44C-4424-B200-B1D0AE19816C}"/>
              </a:ext>
            </a:extLst>
          </p:cNvPr>
          <p:cNvSpPr>
            <a:spLocks noGrp="1"/>
          </p:cNvSpPr>
          <p:nvPr>
            <p:ph type="dt" sz="half" idx="10"/>
          </p:nvPr>
        </p:nvSpPr>
        <p:spPr/>
        <p:txBody>
          <a:bodyPr/>
          <a:lstStyle>
            <a:lvl1pPr>
              <a:defRPr/>
            </a:lvl1pPr>
          </a:lstStyle>
          <a:p>
            <a:pPr>
              <a:defRPr/>
            </a:pPr>
            <a:fld id="{8E2F45A4-FF06-402D-9BF2-97C4A9066CB9}" type="datetime1">
              <a:rPr lang="en-US"/>
              <a:pPr>
                <a:defRPr/>
              </a:pPr>
              <a:t>3/12/2023</a:t>
            </a:fld>
            <a:endParaRPr lang="en-US"/>
          </a:p>
        </p:txBody>
      </p:sp>
      <p:sp>
        <p:nvSpPr>
          <p:cNvPr id="6" name="Footer Placeholder 4">
            <a:extLst>
              <a:ext uri="{FF2B5EF4-FFF2-40B4-BE49-F238E27FC236}">
                <a16:creationId xmlns:a16="http://schemas.microsoft.com/office/drawing/2014/main" xmlns="" id="{632DB6DC-ECC8-4701-B2FF-CC2D714849E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9CD468CE-9765-45FD-BDF2-C84AA8FC9753}"/>
              </a:ext>
            </a:extLst>
          </p:cNvPr>
          <p:cNvSpPr>
            <a:spLocks noGrp="1"/>
          </p:cNvSpPr>
          <p:nvPr>
            <p:ph type="sldNum" sz="quarter" idx="12"/>
          </p:nvPr>
        </p:nvSpPr>
        <p:spPr/>
        <p:txBody>
          <a:bodyPr/>
          <a:lstStyle>
            <a:lvl1pPr>
              <a:defRPr/>
            </a:lvl1pPr>
          </a:lstStyle>
          <a:p>
            <a:pPr>
              <a:defRPr/>
            </a:pPr>
            <a:fld id="{3B23AAA0-3C81-4D50-A004-B208CF0044EB}" type="slidenum">
              <a:rPr lang="en-US" altLang="en-US"/>
              <a:pPr>
                <a:defRPr/>
              </a:pPr>
              <a:t>‹#›</a:t>
            </a:fld>
            <a:endParaRPr lang="en-US" altLang="en-US"/>
          </a:p>
        </p:txBody>
      </p:sp>
    </p:spTree>
    <p:extLst>
      <p:ext uri="{BB962C8B-B14F-4D97-AF65-F5344CB8AC3E}">
        <p14:creationId xmlns:p14="http://schemas.microsoft.com/office/powerpoint/2010/main" val="140989599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61034C19-0131-4963-8FB1-7F59CC4F2239}"/>
              </a:ext>
            </a:extLst>
          </p:cNvPr>
          <p:cNvSpPr>
            <a:spLocks noGrp="1"/>
          </p:cNvSpPr>
          <p:nvPr>
            <p:ph type="dt" sz="half" idx="10"/>
          </p:nvPr>
        </p:nvSpPr>
        <p:spPr/>
        <p:txBody>
          <a:bodyPr/>
          <a:lstStyle>
            <a:lvl1pPr>
              <a:defRPr/>
            </a:lvl1pPr>
          </a:lstStyle>
          <a:p>
            <a:pPr>
              <a:defRPr/>
            </a:pPr>
            <a:fld id="{A437812D-8455-49F8-8763-31EA88F711F5}" type="datetime1">
              <a:rPr lang="en-US"/>
              <a:pPr>
                <a:defRPr/>
              </a:pPr>
              <a:t>3/12/2023</a:t>
            </a:fld>
            <a:endParaRPr lang="en-US"/>
          </a:p>
        </p:txBody>
      </p:sp>
      <p:sp>
        <p:nvSpPr>
          <p:cNvPr id="5" name="Footer Placeholder 4">
            <a:extLst>
              <a:ext uri="{FF2B5EF4-FFF2-40B4-BE49-F238E27FC236}">
                <a16:creationId xmlns:a16="http://schemas.microsoft.com/office/drawing/2014/main" xmlns="" id="{F485FD7C-70A1-4FD7-99DA-2C3009340D6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11C0EB3A-C3AC-4EE7-B900-EE64CB9BBAC1}"/>
              </a:ext>
            </a:extLst>
          </p:cNvPr>
          <p:cNvSpPr>
            <a:spLocks noGrp="1"/>
          </p:cNvSpPr>
          <p:nvPr>
            <p:ph type="sldNum" sz="quarter" idx="12"/>
          </p:nvPr>
        </p:nvSpPr>
        <p:spPr/>
        <p:txBody>
          <a:bodyPr/>
          <a:lstStyle>
            <a:lvl1pPr>
              <a:defRPr/>
            </a:lvl1pPr>
          </a:lstStyle>
          <a:p>
            <a:pPr>
              <a:defRPr/>
            </a:pPr>
            <a:fld id="{BA26FF59-23D7-4ACB-84D0-45C3BD644BF8}" type="slidenum">
              <a:rPr lang="en-US" altLang="en-US"/>
              <a:pPr>
                <a:defRPr/>
              </a:pPr>
              <a:t>‹#›</a:t>
            </a:fld>
            <a:endParaRPr lang="en-US" altLang="en-US"/>
          </a:p>
        </p:txBody>
      </p:sp>
    </p:spTree>
    <p:extLst>
      <p:ext uri="{BB962C8B-B14F-4D97-AF65-F5344CB8AC3E}">
        <p14:creationId xmlns:p14="http://schemas.microsoft.com/office/powerpoint/2010/main" val="150070903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34BE0837-DB8D-4463-9AE4-479A73181FD6}"/>
              </a:ext>
            </a:extLst>
          </p:cNvPr>
          <p:cNvSpPr>
            <a:spLocks noGrp="1"/>
          </p:cNvSpPr>
          <p:nvPr>
            <p:ph type="dt" sz="half" idx="10"/>
          </p:nvPr>
        </p:nvSpPr>
        <p:spPr/>
        <p:txBody>
          <a:bodyPr/>
          <a:lstStyle>
            <a:lvl1pPr>
              <a:defRPr/>
            </a:lvl1pPr>
          </a:lstStyle>
          <a:p>
            <a:pPr>
              <a:defRPr/>
            </a:pPr>
            <a:fld id="{93C8E269-E917-4493-87CF-A70118104007}" type="datetime1">
              <a:rPr lang="en-US"/>
              <a:pPr>
                <a:defRPr/>
              </a:pPr>
              <a:t>3/12/2023</a:t>
            </a:fld>
            <a:endParaRPr lang="en-US"/>
          </a:p>
        </p:txBody>
      </p:sp>
      <p:sp>
        <p:nvSpPr>
          <p:cNvPr id="5" name="Footer Placeholder 4">
            <a:extLst>
              <a:ext uri="{FF2B5EF4-FFF2-40B4-BE49-F238E27FC236}">
                <a16:creationId xmlns:a16="http://schemas.microsoft.com/office/drawing/2014/main" xmlns="" id="{D75C03EF-48A9-417C-8F08-26A287FC76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88199034-5E40-4A43-BC5A-ABFF129BCC28}"/>
              </a:ext>
            </a:extLst>
          </p:cNvPr>
          <p:cNvSpPr>
            <a:spLocks noGrp="1"/>
          </p:cNvSpPr>
          <p:nvPr>
            <p:ph type="sldNum" sz="quarter" idx="12"/>
          </p:nvPr>
        </p:nvSpPr>
        <p:spPr/>
        <p:txBody>
          <a:bodyPr/>
          <a:lstStyle>
            <a:lvl1pPr>
              <a:defRPr/>
            </a:lvl1pPr>
          </a:lstStyle>
          <a:p>
            <a:pPr>
              <a:defRPr/>
            </a:pPr>
            <a:fld id="{FBF69AFB-4F7A-4EAB-931E-EC9B55EE2986}" type="slidenum">
              <a:rPr lang="en-US" altLang="en-US"/>
              <a:pPr>
                <a:defRPr/>
              </a:pPr>
              <a:t>‹#›</a:t>
            </a:fld>
            <a:endParaRPr lang="en-US" altLang="en-US"/>
          </a:p>
        </p:txBody>
      </p:sp>
    </p:spTree>
    <p:extLst>
      <p:ext uri="{BB962C8B-B14F-4D97-AF65-F5344CB8AC3E}">
        <p14:creationId xmlns:p14="http://schemas.microsoft.com/office/powerpoint/2010/main" val="429238317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2830CE3-0C9E-4336-ACA2-B129CFCE9F85}" type="datetimeFigureOut">
              <a:rPr lang="en-US" smtClean="0"/>
              <a:t>3/12/2023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92BA43-EEF4-432B-9076-BD2EEE6F730A}" type="slidenum">
              <a:rPr lang="en-US" smtClean="0"/>
              <a:t>‹#›</a:t>
            </a:fld>
            <a:endParaRPr lang="en-US"/>
          </a:p>
        </p:txBody>
      </p:sp>
    </p:spTree>
    <p:extLst>
      <p:ext uri="{BB962C8B-B14F-4D97-AF65-F5344CB8AC3E}">
        <p14:creationId xmlns:p14="http://schemas.microsoft.com/office/powerpoint/2010/main" val="5245671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830CE3-0C9E-4336-ACA2-B129CFCE9F85}" type="datetimeFigureOut">
              <a:rPr lang="en-US" smtClean="0"/>
              <a:t>3/12/2023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92BA43-EEF4-432B-9076-BD2EEE6F730A}" type="slidenum">
              <a:rPr lang="en-US" smtClean="0"/>
              <a:t>‹#›</a:t>
            </a:fld>
            <a:endParaRPr lang="en-US"/>
          </a:p>
        </p:txBody>
      </p:sp>
    </p:spTree>
    <p:extLst>
      <p:ext uri="{BB962C8B-B14F-4D97-AF65-F5344CB8AC3E}">
        <p14:creationId xmlns:p14="http://schemas.microsoft.com/office/powerpoint/2010/main" val="324993418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2830CE3-0C9E-4336-ACA2-B129CFCE9F85}" type="datetimeFigureOut">
              <a:rPr lang="en-US" smtClean="0"/>
              <a:t>3/12/2023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92BA43-EEF4-432B-9076-BD2EEE6F730A}" type="slidenum">
              <a:rPr lang="en-US" smtClean="0"/>
              <a:t>‹#›</a:t>
            </a:fld>
            <a:endParaRPr lang="en-US"/>
          </a:p>
        </p:txBody>
      </p:sp>
    </p:spTree>
    <p:extLst>
      <p:ext uri="{BB962C8B-B14F-4D97-AF65-F5344CB8AC3E}">
        <p14:creationId xmlns:p14="http://schemas.microsoft.com/office/powerpoint/2010/main" val="114546218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2830CE3-0C9E-4336-ACA2-B129CFCE9F85}" type="datetimeFigureOut">
              <a:rPr lang="en-US" smtClean="0"/>
              <a:t>3/12/2023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92BA43-EEF4-432B-9076-BD2EEE6F730A}" type="slidenum">
              <a:rPr lang="en-US" smtClean="0"/>
              <a:t>‹#›</a:t>
            </a:fld>
            <a:endParaRPr lang="en-US"/>
          </a:p>
        </p:txBody>
      </p:sp>
    </p:spTree>
    <p:extLst>
      <p:ext uri="{BB962C8B-B14F-4D97-AF65-F5344CB8AC3E}">
        <p14:creationId xmlns:p14="http://schemas.microsoft.com/office/powerpoint/2010/main" val="397488857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2830CE3-0C9E-4336-ACA2-B129CFCE9F85}" type="datetimeFigureOut">
              <a:rPr lang="en-US" smtClean="0"/>
              <a:t>3/12/2023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692BA43-EEF4-432B-9076-BD2EEE6F730A}" type="slidenum">
              <a:rPr lang="en-US" smtClean="0"/>
              <a:t>‹#›</a:t>
            </a:fld>
            <a:endParaRPr lang="en-US"/>
          </a:p>
        </p:txBody>
      </p:sp>
    </p:spTree>
    <p:extLst>
      <p:ext uri="{BB962C8B-B14F-4D97-AF65-F5344CB8AC3E}">
        <p14:creationId xmlns:p14="http://schemas.microsoft.com/office/powerpoint/2010/main" val="814222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2830CE3-0C9E-4336-ACA2-B129CFCE9F85}" type="datetimeFigureOut">
              <a:rPr lang="en-US" smtClean="0"/>
              <a:t>3/12/2023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692BA43-EEF4-432B-9076-BD2EEE6F730A}" type="slidenum">
              <a:rPr lang="en-US" smtClean="0"/>
              <a:t>‹#›</a:t>
            </a:fld>
            <a:endParaRPr lang="en-US"/>
          </a:p>
        </p:txBody>
      </p:sp>
    </p:spTree>
    <p:extLst>
      <p:ext uri="{BB962C8B-B14F-4D97-AF65-F5344CB8AC3E}">
        <p14:creationId xmlns:p14="http://schemas.microsoft.com/office/powerpoint/2010/main" val="250461829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830CE3-0C9E-4336-ACA2-B129CFCE9F85}" type="datetimeFigureOut">
              <a:rPr lang="en-US" smtClean="0"/>
              <a:t>3/12/2023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692BA43-EEF4-432B-9076-BD2EEE6F730A}" type="slidenum">
              <a:rPr lang="en-US" smtClean="0"/>
              <a:t>‹#›</a:t>
            </a:fld>
            <a:endParaRPr lang="en-US"/>
          </a:p>
        </p:txBody>
      </p:sp>
    </p:spTree>
    <p:extLst>
      <p:ext uri="{BB962C8B-B14F-4D97-AF65-F5344CB8AC3E}">
        <p14:creationId xmlns:p14="http://schemas.microsoft.com/office/powerpoint/2010/main" val="1919777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342183322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2830CE3-0C9E-4336-ACA2-B129CFCE9F85}" type="datetimeFigureOut">
              <a:rPr lang="en-US" smtClean="0"/>
              <a:t>3/12/2023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92BA43-EEF4-432B-9076-BD2EEE6F730A}" type="slidenum">
              <a:rPr lang="en-US" smtClean="0"/>
              <a:t>‹#›</a:t>
            </a:fld>
            <a:endParaRPr lang="en-US"/>
          </a:p>
        </p:txBody>
      </p:sp>
    </p:spTree>
    <p:extLst>
      <p:ext uri="{BB962C8B-B14F-4D97-AF65-F5344CB8AC3E}">
        <p14:creationId xmlns:p14="http://schemas.microsoft.com/office/powerpoint/2010/main" val="284161551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2830CE3-0C9E-4336-ACA2-B129CFCE9F85}" type="datetimeFigureOut">
              <a:rPr lang="en-US" smtClean="0"/>
              <a:t>3/12/2023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92BA43-EEF4-432B-9076-BD2EEE6F730A}" type="slidenum">
              <a:rPr lang="en-US" smtClean="0"/>
              <a:t>‹#›</a:t>
            </a:fld>
            <a:endParaRPr lang="en-US"/>
          </a:p>
        </p:txBody>
      </p:sp>
    </p:spTree>
    <p:extLst>
      <p:ext uri="{BB962C8B-B14F-4D97-AF65-F5344CB8AC3E}">
        <p14:creationId xmlns:p14="http://schemas.microsoft.com/office/powerpoint/2010/main" val="68944647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830CE3-0C9E-4336-ACA2-B129CFCE9F85}" type="datetimeFigureOut">
              <a:rPr lang="en-US" smtClean="0"/>
              <a:t>3/12/2023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92BA43-EEF4-432B-9076-BD2EEE6F730A}" type="slidenum">
              <a:rPr lang="en-US" smtClean="0"/>
              <a:t>‹#›</a:t>
            </a:fld>
            <a:endParaRPr lang="en-US"/>
          </a:p>
        </p:txBody>
      </p:sp>
    </p:spTree>
    <p:extLst>
      <p:ext uri="{BB962C8B-B14F-4D97-AF65-F5344CB8AC3E}">
        <p14:creationId xmlns:p14="http://schemas.microsoft.com/office/powerpoint/2010/main" val="106592228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2830CE3-0C9E-4336-ACA2-B129CFCE9F85}" type="datetimeFigureOut">
              <a:rPr lang="en-US" smtClean="0"/>
              <a:t>3/12/2023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92BA43-EEF4-432B-9076-BD2EEE6F730A}" type="slidenum">
              <a:rPr lang="en-US" smtClean="0"/>
              <a:t>‹#›</a:t>
            </a:fld>
            <a:endParaRPr lang="en-US"/>
          </a:p>
        </p:txBody>
      </p:sp>
    </p:spTree>
    <p:extLst>
      <p:ext uri="{BB962C8B-B14F-4D97-AF65-F5344CB8AC3E}">
        <p14:creationId xmlns:p14="http://schemas.microsoft.com/office/powerpoint/2010/main" val="418359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28600" y="609600"/>
            <a:ext cx="4229100" cy="609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0100" y="609600"/>
            <a:ext cx="4229100" cy="609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001525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2250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4470505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75203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8005347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7937418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304800" y="152400"/>
            <a:ext cx="8534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zh-TW"/>
              <a:t>【</a:t>
            </a:r>
            <a:r>
              <a:rPr lang="zh-TW" altLang="en-US"/>
              <a:t>全能的創造主</a:t>
            </a:r>
            <a:r>
              <a:rPr lang="en-US" altLang="zh-TW"/>
              <a:t>】1/4                        </a:t>
            </a:r>
            <a:r>
              <a:rPr lang="zh-TW" altLang="en-US"/>
              <a:t>讚美之泉</a:t>
            </a:r>
            <a:r>
              <a:rPr lang="en-US" altLang="zh-TW"/>
              <a:t>/</a:t>
            </a:r>
            <a:r>
              <a:rPr lang="zh-TW" altLang="en-US"/>
              <a:t>全能的創造主</a:t>
            </a:r>
          </a:p>
        </p:txBody>
      </p:sp>
      <p:sp>
        <p:nvSpPr>
          <p:cNvPr id="2051" name="Rectangle 3"/>
          <p:cNvSpPr>
            <a:spLocks noGrp="1" noChangeArrowheads="1"/>
          </p:cNvSpPr>
          <p:nvPr>
            <p:ph type="body" idx="1"/>
          </p:nvPr>
        </p:nvSpPr>
        <p:spPr bwMode="auto">
          <a:xfrm>
            <a:off x="228600" y="609600"/>
            <a:ext cx="86106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你使天空絢麗，大地富足 </a:t>
            </a:r>
          </a:p>
          <a:p>
            <a:pPr lvl="0"/>
            <a:r>
              <a:rPr lang="zh-TW" altLang="en-US"/>
              <a:t>你令江河涌流，群山復甦 </a:t>
            </a:r>
          </a:p>
          <a:p>
            <a:pPr lvl="0"/>
            <a:r>
              <a:rPr lang="zh-TW" altLang="en-US"/>
              <a:t>你使百鳥歡唱，百花盛開 </a:t>
            </a:r>
          </a:p>
          <a:p>
            <a:pPr lvl="0"/>
            <a:r>
              <a:rPr lang="zh-TW" altLang="en-US"/>
              <a:t>你賜生命綿延，命令萬物 </a:t>
            </a:r>
          </a:p>
          <a:p>
            <a:pPr lvl="0"/>
            <a:r>
              <a:rPr lang="zh-TW" altLang="en-US"/>
              <a:t>哈利路亞， </a:t>
            </a:r>
          </a:p>
          <a:p>
            <a:pPr lvl="0"/>
            <a:r>
              <a:rPr lang="zh-TW" altLang="en-US"/>
              <a:t>全能的創造主！</a:t>
            </a:r>
          </a:p>
          <a:p>
            <a:pPr lvl="0"/>
            <a:r>
              <a:rPr lang="zh-TW" altLang="en-US"/>
              <a:t>哈利路亞， </a:t>
            </a:r>
          </a:p>
          <a:p>
            <a:pPr lvl="0"/>
            <a:r>
              <a:rPr lang="zh-TW" altLang="en-US"/>
              <a:t>萬國萬民都向你跪拜。</a:t>
            </a:r>
          </a:p>
        </p:txBody>
      </p:sp>
    </p:spTree>
    <p:extLst>
      <p:ext uri="{BB962C8B-B14F-4D97-AF65-F5344CB8AC3E}">
        <p14:creationId xmlns:p14="http://schemas.microsoft.com/office/powerpoint/2010/main" val="2049038945"/>
      </p:ext>
    </p:extLst>
  </p:cSld>
  <p:clrMap bg1="dk2" tx1="lt1" bg2="dk1" tx2="lt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p:txStyles>
    <p:titleStyle>
      <a:lvl1pPr algn="l" rtl="0" eaLnBrk="0" fontAlgn="base" hangingPunct="0">
        <a:spcBef>
          <a:spcPct val="0"/>
        </a:spcBef>
        <a:spcAft>
          <a:spcPct val="0"/>
        </a:spcAft>
        <a:defRPr kumimoji="1" sz="2000" u="sng">
          <a:solidFill>
            <a:schemeClr val="tx2"/>
          </a:solidFill>
          <a:latin typeface="+mj-lt"/>
          <a:ea typeface="+mj-ea"/>
          <a:cs typeface="DFYuanMedium-B5"/>
        </a:defRPr>
      </a:lvl1pPr>
      <a:lvl2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2pPr>
      <a:lvl3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3pPr>
      <a:lvl4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4pPr>
      <a:lvl5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5pPr>
      <a:lvl6pPr marL="457200" algn="l" rtl="0" fontAlgn="base">
        <a:spcBef>
          <a:spcPct val="0"/>
        </a:spcBef>
        <a:spcAft>
          <a:spcPct val="0"/>
        </a:spcAft>
        <a:defRPr kumimoji="1" sz="2000" u="sng">
          <a:solidFill>
            <a:schemeClr val="tx2"/>
          </a:solidFill>
          <a:latin typeface="DFYuanMedium-B5" pitchFamily="49" charset="-120"/>
          <a:ea typeface="DFYuanMedium-B5" pitchFamily="49" charset="-120"/>
        </a:defRPr>
      </a:lvl6pPr>
      <a:lvl7pPr marL="914400" algn="l" rtl="0" fontAlgn="base">
        <a:spcBef>
          <a:spcPct val="0"/>
        </a:spcBef>
        <a:spcAft>
          <a:spcPct val="0"/>
        </a:spcAft>
        <a:defRPr kumimoji="1" sz="2000" u="sng">
          <a:solidFill>
            <a:schemeClr val="tx2"/>
          </a:solidFill>
          <a:latin typeface="DFYuanMedium-B5" pitchFamily="49" charset="-120"/>
          <a:ea typeface="DFYuanMedium-B5" pitchFamily="49" charset="-120"/>
        </a:defRPr>
      </a:lvl7pPr>
      <a:lvl8pPr marL="1371600" algn="l" rtl="0" fontAlgn="base">
        <a:spcBef>
          <a:spcPct val="0"/>
        </a:spcBef>
        <a:spcAft>
          <a:spcPct val="0"/>
        </a:spcAft>
        <a:defRPr kumimoji="1" sz="2000" u="sng">
          <a:solidFill>
            <a:schemeClr val="tx2"/>
          </a:solidFill>
          <a:latin typeface="DFYuanMedium-B5" pitchFamily="49" charset="-120"/>
          <a:ea typeface="DFYuanMedium-B5" pitchFamily="49" charset="-120"/>
        </a:defRPr>
      </a:lvl8pPr>
      <a:lvl9pPr marL="1828800" algn="l" rtl="0" fontAlgn="base">
        <a:spcBef>
          <a:spcPct val="0"/>
        </a:spcBef>
        <a:spcAft>
          <a:spcPct val="0"/>
        </a:spcAft>
        <a:defRPr kumimoji="1" sz="2000" u="sng">
          <a:solidFill>
            <a:schemeClr val="tx2"/>
          </a:solidFill>
          <a:latin typeface="DFYuanMedium-B5" pitchFamily="49" charset="-120"/>
          <a:ea typeface="DFYuanMedium-B5" pitchFamily="49" charset="-120"/>
        </a:defRPr>
      </a:lvl9pPr>
    </p:titleStyle>
    <p:bodyStyle>
      <a:lvl1pPr marL="342900" indent="-342900" algn="ctr" rtl="0" eaLnBrk="0" fontAlgn="base" hangingPunct="0">
        <a:spcBef>
          <a:spcPct val="0"/>
        </a:spcBef>
        <a:spcAft>
          <a:spcPct val="0"/>
        </a:spcAft>
        <a:defRPr kumimoji="1" sz="48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Arial" charset="0"/>
          <a:ea typeface="+mn-ea"/>
          <a:cs typeface="DFYuanMedium-B5"/>
        </a:defRPr>
      </a:lvl2pPr>
      <a:lvl3pPr marL="1143000" indent="-228600" algn="l" rtl="0" eaLnBrk="0" fontAlgn="base" hangingPunct="0">
        <a:spcBef>
          <a:spcPct val="20000"/>
        </a:spcBef>
        <a:spcAft>
          <a:spcPct val="0"/>
        </a:spcAft>
        <a:buChar char="•"/>
        <a:defRPr kumimoji="1" sz="2400">
          <a:solidFill>
            <a:schemeClr val="tx1"/>
          </a:solidFill>
          <a:latin typeface="Arial" charset="0"/>
          <a:ea typeface="+mn-ea"/>
          <a:cs typeface="DFYuanMedium-B5"/>
        </a:defRPr>
      </a:lvl3pPr>
      <a:lvl4pPr marL="1600200" indent="-228600" algn="l" rtl="0" eaLnBrk="0" fontAlgn="base" hangingPunct="0">
        <a:spcBef>
          <a:spcPct val="20000"/>
        </a:spcBef>
        <a:spcAft>
          <a:spcPct val="0"/>
        </a:spcAft>
        <a:buChar char="–"/>
        <a:defRPr kumimoji="1" sz="2000">
          <a:solidFill>
            <a:schemeClr val="tx1"/>
          </a:solidFill>
          <a:latin typeface="Arial" charset="0"/>
          <a:ea typeface="+mn-ea"/>
          <a:cs typeface="DFYuanMedium-B5"/>
        </a:defRPr>
      </a:lvl4pPr>
      <a:lvl5pPr marL="2057400" indent="-228600" algn="l" rtl="0" eaLnBrk="0" fontAlgn="base" hangingPunct="0">
        <a:spcBef>
          <a:spcPct val="20000"/>
        </a:spcBef>
        <a:spcAft>
          <a:spcPct val="0"/>
        </a:spcAft>
        <a:buChar char="»"/>
        <a:defRPr kumimoji="1" sz="2000">
          <a:solidFill>
            <a:schemeClr val="tx1"/>
          </a:solidFill>
          <a:latin typeface="Arial" charset="0"/>
          <a:ea typeface="+mn-ea"/>
          <a:cs typeface="DFYuanMedium-B5"/>
        </a:defRPr>
      </a:lvl5pPr>
      <a:lvl6pPr marL="2514600" indent="-228600" algn="l" rtl="0" fontAlgn="base">
        <a:spcBef>
          <a:spcPct val="20000"/>
        </a:spcBef>
        <a:spcAft>
          <a:spcPct val="0"/>
        </a:spcAft>
        <a:buChar char="»"/>
        <a:defRPr kumimoji="1" sz="2000">
          <a:solidFill>
            <a:schemeClr val="tx1"/>
          </a:solidFill>
          <a:latin typeface="Arial" charset="0"/>
          <a:ea typeface="+mn-ea"/>
        </a:defRPr>
      </a:lvl6pPr>
      <a:lvl7pPr marL="2971800" indent="-228600" algn="l" rtl="0" fontAlgn="base">
        <a:spcBef>
          <a:spcPct val="20000"/>
        </a:spcBef>
        <a:spcAft>
          <a:spcPct val="0"/>
        </a:spcAft>
        <a:buChar char="»"/>
        <a:defRPr kumimoji="1" sz="2000">
          <a:solidFill>
            <a:schemeClr val="tx1"/>
          </a:solidFill>
          <a:latin typeface="Arial" charset="0"/>
          <a:ea typeface="+mn-ea"/>
        </a:defRPr>
      </a:lvl7pPr>
      <a:lvl8pPr marL="3429000" indent="-228600" algn="l" rtl="0" fontAlgn="base">
        <a:spcBef>
          <a:spcPct val="20000"/>
        </a:spcBef>
        <a:spcAft>
          <a:spcPct val="0"/>
        </a:spcAft>
        <a:buChar char="»"/>
        <a:defRPr kumimoji="1" sz="2000">
          <a:solidFill>
            <a:schemeClr val="tx1"/>
          </a:solidFill>
          <a:latin typeface="Arial" charset="0"/>
          <a:ea typeface="+mn-ea"/>
        </a:defRPr>
      </a:lvl8pPr>
      <a:lvl9pPr marL="3886200" indent="-228600" algn="l" rtl="0" fontAlgn="base">
        <a:spcBef>
          <a:spcPct val="20000"/>
        </a:spcBef>
        <a:spcAft>
          <a:spcPct val="0"/>
        </a:spcAft>
        <a:buChar char="»"/>
        <a:defRPr kumimoji="1" sz="2000">
          <a:solidFill>
            <a:schemeClr val="tx1"/>
          </a:solidFill>
          <a:latin typeface="Arial" charset="0"/>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xmlns="" id="{72DBEFF4-EA75-4B0F-B08D-8EE1C4C7415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171" name="Text Placeholder 2">
            <a:extLst>
              <a:ext uri="{FF2B5EF4-FFF2-40B4-BE49-F238E27FC236}">
                <a16:creationId xmlns:a16="http://schemas.microsoft.com/office/drawing/2014/main" xmlns="" id="{D334935C-DC33-49C7-A87B-6DF67200854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xmlns="" id="{AAA58CFB-F10E-46B1-9998-1821AF5A0BE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FD1FEF7B-61E1-456A-A82C-40901A8BB5CE}" type="datetime1">
              <a:rPr lang="en-US"/>
              <a:pPr>
                <a:defRPr/>
              </a:pPr>
              <a:t>3/12/2023</a:t>
            </a:fld>
            <a:endParaRPr lang="en-US"/>
          </a:p>
        </p:txBody>
      </p:sp>
      <p:sp>
        <p:nvSpPr>
          <p:cNvPr id="5" name="Footer Placeholder 4">
            <a:extLst>
              <a:ext uri="{FF2B5EF4-FFF2-40B4-BE49-F238E27FC236}">
                <a16:creationId xmlns:a16="http://schemas.microsoft.com/office/drawing/2014/main" xmlns="" id="{5ADA4005-53F5-437C-B30E-FB8253474B6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xmlns="" id="{C1457264-7802-45E4-833D-91E013BCF31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2252FA8-32CF-42B2-A90F-16AA4833DC4B}" type="slidenum">
              <a:rPr lang="en-US" altLang="en-US"/>
              <a:pPr>
                <a:defRPr/>
              </a:pPr>
              <a:t>‹#›</a:t>
            </a:fld>
            <a:endParaRPr lang="en-US" altLang="en-US"/>
          </a:p>
        </p:txBody>
      </p:sp>
    </p:spTree>
    <p:extLst>
      <p:ext uri="{BB962C8B-B14F-4D97-AF65-F5344CB8AC3E}">
        <p14:creationId xmlns:p14="http://schemas.microsoft.com/office/powerpoint/2010/main" val="923265358"/>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830CE3-0C9E-4336-ACA2-B129CFCE9F85}" type="datetimeFigureOut">
              <a:rPr lang="en-US" smtClean="0"/>
              <a:t>3/12/2023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92BA43-EEF4-432B-9076-BD2EEE6F730A}" type="slidenum">
              <a:rPr lang="en-US" smtClean="0"/>
              <a:t>‹#›</a:t>
            </a:fld>
            <a:endParaRPr lang="en-US"/>
          </a:p>
        </p:txBody>
      </p:sp>
    </p:spTree>
    <p:extLst>
      <p:ext uri="{BB962C8B-B14F-4D97-AF65-F5344CB8AC3E}">
        <p14:creationId xmlns:p14="http://schemas.microsoft.com/office/powerpoint/2010/main" val="278497631"/>
      </p:ext>
    </p:extLst>
  </p:cSld>
  <p:clrMap bg1="lt1" tx1="dk1" bg2="lt2" tx2="dk2" accent1="accent1" accent2="accent2" accent3="accent3" accent4="accent4" accent5="accent5" accent6="accent6" hlink="hlink" folHlink="folHlink"/>
  <p:sldLayoutIdLst>
    <p:sldLayoutId id="2147486440" r:id="rId1"/>
    <p:sldLayoutId id="2147486441" r:id="rId2"/>
    <p:sldLayoutId id="2147486442" r:id="rId3"/>
    <p:sldLayoutId id="2147486443" r:id="rId4"/>
    <p:sldLayoutId id="2147486444" r:id="rId5"/>
    <p:sldLayoutId id="2147486445" r:id="rId6"/>
    <p:sldLayoutId id="2147486446" r:id="rId7"/>
    <p:sldLayoutId id="2147486447" r:id="rId8"/>
    <p:sldLayoutId id="2147486448" r:id="rId9"/>
    <p:sldLayoutId id="2147486449" r:id="rId10"/>
    <p:sldLayoutId id="214748645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AutoShape 2" descr="Here is the link for Sunday's sermon &amp;... - Van Riper Ellis ..."/>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3" name="AutoShape 4" descr="Here is the link for Sunday's sermon &amp;... - Van Riper Ellis ..."/>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0375" y="3132690"/>
            <a:ext cx="8476313" cy="2810911"/>
          </a:xfrm>
          <a:prstGeom prst="rect">
            <a:avLst/>
          </a:prstGeom>
        </p:spPr>
      </p:pic>
      <p:sp>
        <p:nvSpPr>
          <p:cNvPr id="7" name="TextBox 6"/>
          <p:cNvSpPr txBox="1"/>
          <p:nvPr/>
        </p:nvSpPr>
        <p:spPr>
          <a:xfrm>
            <a:off x="2544736" y="1524000"/>
            <a:ext cx="4307589" cy="1323439"/>
          </a:xfrm>
          <a:prstGeom prst="rect">
            <a:avLst/>
          </a:prstGeom>
          <a:noFill/>
        </p:spPr>
        <p:txBody>
          <a:bodyPr wrap="none" rtlCol="0">
            <a:spAutoFit/>
          </a:bodyPr>
          <a:lstStyle/>
          <a:p>
            <a:r>
              <a:rPr lang="zh-TW" altLang="en-US" sz="8000" b="1" dirty="0">
                <a:solidFill>
                  <a:srgbClr val="FFFF00"/>
                </a:solidFill>
                <a:latin typeface="KaiTi" panose="02010609060101010101" pitchFamily="49" charset="-122"/>
                <a:ea typeface="KaiTi" panose="02010609060101010101" pitchFamily="49" charset="-122"/>
              </a:rPr>
              <a:t>主日信息</a:t>
            </a:r>
            <a:endParaRPr lang="en-US" sz="8000" b="1" dirty="0">
              <a:solidFill>
                <a:srgbClr val="FFFF00"/>
              </a:solidFill>
              <a:latin typeface="KaiTi" panose="02010609060101010101" pitchFamily="49" charset="-122"/>
              <a:ea typeface="KaiTi" panose="02010609060101010101" pitchFamily="49" charset="-122"/>
            </a:endParaRPr>
          </a:p>
        </p:txBody>
      </p:sp>
    </p:spTree>
    <p:extLst>
      <p:ext uri="{BB962C8B-B14F-4D97-AF65-F5344CB8AC3E}">
        <p14:creationId xmlns:p14="http://schemas.microsoft.com/office/powerpoint/2010/main" val="2674092291"/>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75FBA5E8-85D0-0F24-97B1-31F4E94DEC9A}"/>
              </a:ext>
            </a:extLst>
          </p:cNvPr>
          <p:cNvSpPr txBox="1"/>
          <p:nvPr/>
        </p:nvSpPr>
        <p:spPr>
          <a:xfrm>
            <a:off x="781224" y="1012954"/>
            <a:ext cx="7581551" cy="483209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2800" b="0" i="0" u="none" strike="noStrike" kern="1200" cap="none" spc="0" normalizeH="0" baseline="0" noProof="0" dirty="0">
                <a:ln>
                  <a:noFill/>
                </a:ln>
                <a:solidFill>
                  <a:prstClr val="black"/>
                </a:solidFill>
                <a:effectLst/>
                <a:uLnTx/>
                <a:uFillTx/>
                <a:latin typeface="Calibri" panose="020F0502020204030204" pitchFamily="34" charset="0"/>
                <a:ea typeface="Microsoft JhengHei" panose="020B0604030504040204" pitchFamily="34" charset="-120"/>
                <a:cs typeface="Microsoft JhengHei" panose="020B0604030504040204" pitchFamily="34" charset="-120"/>
              </a:rPr>
              <a:t>馬丁路德（</a:t>
            </a:r>
            <a:r>
              <a:rPr kumimoji="0" lang="en-US" sz="2800" b="0"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rPr>
              <a:t>Martin Luther</a:t>
            </a:r>
            <a:r>
              <a:rPr kumimoji="0" lang="zh-TW" altLang="en-US" sz="2800" b="0" i="0" u="none" strike="noStrike" kern="1200" cap="none" spc="0" normalizeH="0" baseline="0" noProof="0" dirty="0">
                <a:ln>
                  <a:noFill/>
                </a:ln>
                <a:solidFill>
                  <a:prstClr val="black"/>
                </a:solidFill>
                <a:effectLst/>
                <a:uLnTx/>
                <a:uFillTx/>
                <a:latin typeface="Calibri" panose="020F0502020204030204" pitchFamily="34" charset="0"/>
                <a:ea typeface="Microsoft JhengHei" panose="020B0604030504040204" pitchFamily="34" charset="-120"/>
                <a:cs typeface="Microsoft JhengHei" panose="020B0604030504040204" pitchFamily="34" charset="-120"/>
              </a:rPr>
              <a:t>）</a:t>
            </a:r>
            <a:endParaRPr kumimoji="0" lang="en-US" altLang="zh-TW" sz="2800" b="0" i="0" u="none" strike="noStrike" kern="1200" cap="none" spc="0" normalizeH="0" baseline="0" noProof="0" dirty="0">
              <a:ln>
                <a:noFill/>
              </a:ln>
              <a:solidFill>
                <a:prstClr val="black"/>
              </a:solidFill>
              <a:effectLst/>
              <a:uLnTx/>
              <a:uFillTx/>
              <a:latin typeface="Calibri" panose="020F0502020204030204" pitchFamily="34" charset="0"/>
              <a:ea typeface="Microsoft JhengHei" panose="020B0604030504040204" pitchFamily="34" charset="-120"/>
              <a:cs typeface="Microsoft JhengHei" panose="020B0604030504040204" pitchFamily="34" charset="-12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2800" b="0" i="0" u="none" strike="noStrike" kern="1200" cap="none" spc="0" normalizeH="0" baseline="0" noProof="0" dirty="0">
                <a:ln>
                  <a:noFill/>
                </a:ln>
                <a:solidFill>
                  <a:srgbClr val="C00000"/>
                </a:solidFill>
                <a:effectLst/>
                <a:uLnTx/>
                <a:uFillTx/>
                <a:latin typeface="Calibri" panose="020F0502020204030204" pitchFamily="34" charset="0"/>
                <a:ea typeface="Microsoft JhengHei" panose="020B0604030504040204" pitchFamily="34" charset="-120"/>
                <a:cs typeface="Microsoft JhengHei" panose="020B0604030504040204" pitchFamily="34" charset="-120"/>
              </a:rPr>
              <a:t>《</a:t>
            </a:r>
            <a:r>
              <a:rPr kumimoji="0" lang="zh-TW" altLang="en-US" sz="2800" b="0" i="0" u="none" strike="noStrike" kern="1200" cap="none" spc="0" normalizeH="0" baseline="0" noProof="0" dirty="0">
                <a:ln>
                  <a:noFill/>
                </a:ln>
                <a:solidFill>
                  <a:srgbClr val="C00000"/>
                </a:solidFill>
                <a:effectLst/>
                <a:uLnTx/>
                <a:uFillTx/>
                <a:latin typeface="Calibri" panose="020F0502020204030204" pitchFamily="34" charset="0"/>
                <a:ea typeface="Microsoft JhengHei" panose="020B0604030504040204" pitchFamily="34" charset="-120"/>
                <a:cs typeface="Microsoft JhengHei" panose="020B0604030504040204" pitchFamily="34" charset="-120"/>
              </a:rPr>
              <a:t>九十五條論綱</a:t>
            </a:r>
            <a:r>
              <a:rPr kumimoji="0" lang="en-US" altLang="zh-TW" sz="2800" b="0" i="0" u="none" strike="noStrike" kern="1200" cap="none" spc="0" normalizeH="0" baseline="0" noProof="0" dirty="0">
                <a:ln>
                  <a:noFill/>
                </a:ln>
                <a:solidFill>
                  <a:srgbClr val="C00000"/>
                </a:solidFill>
                <a:effectLst/>
                <a:uLnTx/>
                <a:uFillTx/>
                <a:latin typeface="Calibri" panose="020F0502020204030204" pitchFamily="34" charset="0"/>
                <a:ea typeface="Microsoft JhengHei" panose="020B0604030504040204" pitchFamily="34" charset="-120"/>
                <a:cs typeface="Microsoft JhengHei" panose="020B0604030504040204" pitchFamily="34" charset="-120"/>
              </a:rPr>
              <a:t>》</a:t>
            </a:r>
            <a:r>
              <a:rPr kumimoji="0" lang="en-US" sz="2800" b="0" i="0" u="none" strike="noStrike" kern="1200" cap="none" spc="0" normalizeH="0" baseline="0" noProof="0" dirty="0">
                <a:ln>
                  <a:noFill/>
                </a:ln>
                <a:solidFill>
                  <a:srgbClr val="C00000"/>
                </a:solidFill>
                <a:effectLst/>
                <a:uLnTx/>
                <a:uFillTx/>
                <a:latin typeface="Microsoft JhengHei" panose="020B0604030504040204" pitchFamily="34" charset="-120"/>
                <a:ea typeface="PMingLiU" panose="02020500000000000000" pitchFamily="18" charset="-120"/>
                <a:cs typeface="Microsoft JhengHei" panose="020B0604030504040204" pitchFamily="34" charset="-120"/>
              </a:rPr>
              <a:t>(</a:t>
            </a:r>
            <a:r>
              <a:rPr kumimoji="0" lang="en-US" sz="2800" b="0" i="1" u="none" strike="noStrike" kern="1200" cap="none" spc="0" normalizeH="0" baseline="0" noProof="0" dirty="0">
                <a:ln>
                  <a:noFill/>
                </a:ln>
                <a:solidFill>
                  <a:srgbClr val="C00000"/>
                </a:solidFill>
                <a:effectLst/>
                <a:uLnTx/>
                <a:uFillTx/>
                <a:latin typeface="Calibri" panose="020F0502020204030204" pitchFamily="34" charset="0"/>
                <a:ea typeface="PMingLiU" panose="02020500000000000000" pitchFamily="18" charset="-120"/>
                <a:cs typeface="Times New Roman" panose="02020603050405020304" pitchFamily="18" charset="0"/>
              </a:rPr>
              <a:t>Ninety-five Theses</a:t>
            </a:r>
            <a:r>
              <a:rPr kumimoji="0" lang="en-US" sz="2800" b="0" i="0" u="none" strike="noStrike" kern="1200" cap="none" spc="0" normalizeH="0" baseline="0" noProof="0" dirty="0">
                <a:ln>
                  <a:noFill/>
                </a:ln>
                <a:solidFill>
                  <a:srgbClr val="C00000"/>
                </a:solidFill>
                <a:effectLst/>
                <a:uLnTx/>
                <a:uFillTx/>
                <a:latin typeface="Microsoft JhengHei" panose="020B0604030504040204" pitchFamily="34" charset="-120"/>
                <a:ea typeface="PMingLiU" panose="02020500000000000000" pitchFamily="18" charset="-120"/>
                <a:cs typeface="Microsoft JhengHei" panose="020B0604030504040204" pitchFamily="34" charset="-120"/>
              </a:rPr>
              <a:t>)</a:t>
            </a:r>
            <a:endParaRPr kumimoji="0" lang="en-US" sz="2800" b="0" i="0" u="none" strike="noStrike" kern="1200" cap="none" spc="0" normalizeH="0" baseline="0" noProof="0" dirty="0">
              <a:ln>
                <a:noFill/>
              </a:ln>
              <a:solidFill>
                <a:srgbClr val="C00000"/>
              </a:solidFill>
              <a:effectLst/>
              <a:uLnTx/>
              <a:uFillTx/>
              <a:latin typeface="Calibri" panose="020F0502020204030204" pitchFamily="34" charset="0"/>
              <a:ea typeface="PMingLiU" panose="02020500000000000000" pitchFamily="18" charset="-120"/>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2800" b="0" i="0" u="none" strike="noStrike" kern="1200" cap="none" spc="0" normalizeH="0" baseline="0" noProof="0" dirty="0">
                <a:ln>
                  <a:noFill/>
                </a:ln>
                <a:solidFill>
                  <a:prstClr val="black"/>
                </a:solidFill>
                <a:effectLst/>
                <a:uLnTx/>
                <a:uFillTx/>
                <a:latin typeface="Calibri" panose="020F0502020204030204" pitchFamily="34" charset="0"/>
                <a:ea typeface="Microsoft JhengHei" panose="020B0604030504040204" pitchFamily="34" charset="-120"/>
                <a:cs typeface="Microsoft JhengHei" panose="020B0604030504040204" pitchFamily="34" charset="-120"/>
              </a:rPr>
              <a:t>第一條是這樣說的：</a:t>
            </a:r>
            <a:endParaRPr kumimoji="0" lang="en-US" altLang="zh-TW" sz="2800" b="0" i="0" u="none" strike="noStrike" kern="1200" cap="none" spc="0" normalizeH="0" baseline="0" noProof="0" dirty="0">
              <a:ln>
                <a:noFill/>
              </a:ln>
              <a:solidFill>
                <a:prstClr val="black"/>
              </a:solidFill>
              <a:effectLst/>
              <a:uLnTx/>
              <a:uFillTx/>
              <a:latin typeface="Calibri" panose="020F0502020204030204" pitchFamily="34" charset="0"/>
              <a:ea typeface="Microsoft JhengHei" panose="020B0604030504040204" pitchFamily="34" charset="-120"/>
              <a:cs typeface="Microsoft JhengHei" panose="020B0604030504040204" pitchFamily="34" charset="-12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zh-TW" sz="2800" b="0" i="0" u="none" strike="noStrike" kern="1200" cap="none" spc="0" normalizeH="0" baseline="0" noProof="0" dirty="0">
              <a:ln>
                <a:noFill/>
              </a:ln>
              <a:solidFill>
                <a:prstClr val="black"/>
              </a:solidFill>
              <a:effectLst/>
              <a:uLnTx/>
              <a:uFillTx/>
              <a:latin typeface="Calibri" panose="020F0502020204030204" pitchFamily="34" charset="0"/>
              <a:ea typeface="Microsoft JhengHei" panose="020B0604030504040204" pitchFamily="34" charset="-120"/>
              <a:cs typeface="Microsoft JhengHei" panose="020B0604030504040204" pitchFamily="34" charset="-12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2800" b="0" i="0" u="none" strike="noStrike" kern="1200" cap="none" spc="0" normalizeH="0" baseline="0" noProof="0" dirty="0">
                <a:ln>
                  <a:noFill/>
                </a:ln>
                <a:solidFill>
                  <a:prstClr val="black"/>
                </a:solidFill>
                <a:effectLst/>
                <a:uLnTx/>
                <a:uFillTx/>
                <a:latin typeface="Calibri" panose="020F0502020204030204" pitchFamily="34" charset="0"/>
                <a:ea typeface="Microsoft JhengHei" panose="020B0604030504040204" pitchFamily="34" charset="-120"/>
                <a:cs typeface="Microsoft JhengHei" panose="020B0604030504040204" pitchFamily="34" charset="-120"/>
              </a:rPr>
              <a:t>「當我主耶穌基督說</a:t>
            </a:r>
            <a:r>
              <a:rPr kumimoji="0" lang="en-US" altLang="zh-TW" sz="2800" b="0" i="0" u="none" strike="noStrike" kern="1200" cap="none" spc="0" normalizeH="0" baseline="0" noProof="0" dirty="0">
                <a:ln>
                  <a:noFill/>
                </a:ln>
                <a:solidFill>
                  <a:prstClr val="black"/>
                </a:solidFill>
                <a:effectLst/>
                <a:uLnTx/>
                <a:uFillTx/>
                <a:latin typeface="Calibri" panose="020F0502020204030204" pitchFamily="34" charset="0"/>
                <a:ea typeface="Microsoft JhengHei" panose="020B0604030504040204" pitchFamily="34" charset="-120"/>
                <a:cs typeface="Microsoft JhengHei" panose="020B0604030504040204" pitchFamily="34" charset="-120"/>
              </a:rPr>
              <a:t>『</a:t>
            </a:r>
            <a:r>
              <a:rPr kumimoji="0" lang="zh-TW" altLang="en-US" sz="2800" b="0" i="0" u="none" strike="noStrike" kern="1200" cap="none" spc="0" normalizeH="0" baseline="0" noProof="0" dirty="0">
                <a:ln>
                  <a:noFill/>
                </a:ln>
                <a:solidFill>
                  <a:prstClr val="black"/>
                </a:solidFill>
                <a:effectLst/>
                <a:uLnTx/>
                <a:uFillTx/>
                <a:latin typeface="Calibri" panose="020F0502020204030204" pitchFamily="34" charset="0"/>
                <a:ea typeface="Microsoft JhengHei" panose="020B0604030504040204" pitchFamily="34" charset="-120"/>
                <a:cs typeface="Microsoft JhengHei" panose="020B0604030504040204" pitchFamily="34" charset="-120"/>
              </a:rPr>
              <a:t>你們應當</a:t>
            </a:r>
            <a:r>
              <a:rPr kumimoji="0" lang="zh-TW" altLang="en-US" sz="2800" b="0" i="0" u="none" strike="noStrike" kern="1200" cap="none" spc="0" normalizeH="0" baseline="0" noProof="0" dirty="0">
                <a:ln>
                  <a:noFill/>
                </a:ln>
                <a:solidFill>
                  <a:srgbClr val="0070C0"/>
                </a:solidFill>
                <a:effectLst/>
                <a:uLnTx/>
                <a:uFillTx/>
                <a:latin typeface="Calibri" panose="020F0502020204030204" pitchFamily="34" charset="0"/>
                <a:ea typeface="Microsoft JhengHei" panose="020B0604030504040204" pitchFamily="34" charset="-120"/>
                <a:cs typeface="Microsoft JhengHei" panose="020B0604030504040204" pitchFamily="34" charset="-120"/>
              </a:rPr>
              <a:t>悔改</a:t>
            </a:r>
            <a:r>
              <a:rPr kumimoji="0" lang="en-US" altLang="zh-TW" sz="2800" b="0" i="0" u="none" strike="noStrike" kern="1200" cap="none" spc="0" normalizeH="0" baseline="0" noProof="0" dirty="0">
                <a:ln>
                  <a:noFill/>
                </a:ln>
                <a:solidFill>
                  <a:prstClr val="black"/>
                </a:solidFill>
                <a:effectLst/>
                <a:uLnTx/>
                <a:uFillTx/>
                <a:latin typeface="Calibri" panose="020F0502020204030204" pitchFamily="34" charset="0"/>
                <a:ea typeface="Microsoft JhengHei" panose="020B0604030504040204" pitchFamily="34" charset="-120"/>
                <a:cs typeface="Microsoft JhengHei" panose="020B0604030504040204" pitchFamily="34" charset="-120"/>
              </a:rPr>
              <a:t>』</a:t>
            </a:r>
            <a:r>
              <a:rPr kumimoji="0" lang="zh-TW" altLang="en-US" sz="2800" b="0" i="0" u="none" strike="noStrike" kern="1200" cap="none" spc="0" normalizeH="0" baseline="0" noProof="0" dirty="0">
                <a:ln>
                  <a:noFill/>
                </a:ln>
                <a:solidFill>
                  <a:prstClr val="black"/>
                </a:solidFill>
                <a:effectLst/>
                <a:uLnTx/>
                <a:uFillTx/>
                <a:latin typeface="Calibri" panose="020F0502020204030204" pitchFamily="34" charset="0"/>
                <a:ea typeface="Microsoft JhengHei" panose="020B0604030504040204" pitchFamily="34" charset="-120"/>
                <a:cs typeface="Microsoft JhengHei" panose="020B0604030504040204" pitchFamily="34" charset="-120"/>
              </a:rPr>
              <a:t>時，衪的意願是希望信徒們畢生致力於悔改。」</a:t>
            </a:r>
            <a:endParaRPr kumimoji="0" lang="en-US" altLang="zh-TW" sz="2800" b="0" i="0" u="none" strike="noStrike" kern="1200" cap="none" spc="0" normalizeH="0" baseline="0" noProof="0" dirty="0">
              <a:ln>
                <a:noFill/>
              </a:ln>
              <a:solidFill>
                <a:prstClr val="black"/>
              </a:solidFill>
              <a:effectLst/>
              <a:uLnTx/>
              <a:uFillTx/>
              <a:latin typeface="Calibri" panose="020F0502020204030204" pitchFamily="34" charset="0"/>
              <a:ea typeface="Microsoft JhengHei" panose="020B0604030504040204" pitchFamily="34" charset="-120"/>
              <a:cs typeface="Microsoft JhengHei" panose="020B0604030504040204" pitchFamily="34" charset="-12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Source Sans Pro" panose="020B0503030403020204" pitchFamily="34" charset="0"/>
                <a:ea typeface="PMingLiU" panose="02020500000000000000" pitchFamily="18" charset="-120"/>
                <a:cs typeface="Times New Roman" panose="02020603050405020304" pitchFamily="18" charset="0"/>
              </a:rPr>
              <a:t>Our Lord and Master Jesus Christ, when He said </a:t>
            </a:r>
            <a:r>
              <a:rPr kumimoji="0" lang="en-US" sz="2800" b="0" i="0" u="none" strike="noStrike" kern="1200" cap="none" spc="0" normalizeH="0" baseline="0" noProof="0" dirty="0" err="1">
                <a:ln>
                  <a:noFill/>
                </a:ln>
                <a:solidFill>
                  <a:srgbClr val="0070C0"/>
                </a:solidFill>
                <a:effectLst/>
                <a:uLnTx/>
                <a:uFillTx/>
                <a:latin typeface="Source Sans Pro" panose="020B0503030403020204" pitchFamily="34" charset="0"/>
                <a:ea typeface="PMingLiU" panose="02020500000000000000" pitchFamily="18" charset="-120"/>
                <a:cs typeface="Times New Roman" panose="02020603050405020304" pitchFamily="18" charset="0"/>
              </a:rPr>
              <a:t>Poenitentiam</a:t>
            </a:r>
            <a:r>
              <a:rPr kumimoji="0" lang="en-US" sz="2800" b="0" i="0" u="none" strike="noStrike" kern="1200" cap="none" spc="0" normalizeH="0" baseline="0" noProof="0" dirty="0">
                <a:ln>
                  <a:noFill/>
                </a:ln>
                <a:solidFill>
                  <a:srgbClr val="0070C0"/>
                </a:solidFill>
                <a:effectLst/>
                <a:uLnTx/>
                <a:uFillTx/>
                <a:latin typeface="Source Sans Pro" panose="020B0503030403020204" pitchFamily="34" charset="0"/>
                <a:ea typeface="PMingLiU" panose="02020500000000000000" pitchFamily="18" charset="-120"/>
                <a:cs typeface="Times New Roman" panose="02020603050405020304" pitchFamily="18" charset="0"/>
              </a:rPr>
              <a:t> </a:t>
            </a:r>
            <a:r>
              <a:rPr kumimoji="0" lang="en-US" sz="2800" b="0" i="0" u="none" strike="noStrike" kern="1200" cap="none" spc="0" normalizeH="0" baseline="0" noProof="0" dirty="0" err="1">
                <a:ln>
                  <a:noFill/>
                </a:ln>
                <a:solidFill>
                  <a:srgbClr val="0070C0"/>
                </a:solidFill>
                <a:effectLst/>
                <a:uLnTx/>
                <a:uFillTx/>
                <a:latin typeface="Source Sans Pro" panose="020B0503030403020204" pitchFamily="34" charset="0"/>
                <a:ea typeface="PMingLiU" panose="02020500000000000000" pitchFamily="18" charset="-120"/>
                <a:cs typeface="Times New Roman" panose="02020603050405020304" pitchFamily="18" charset="0"/>
              </a:rPr>
              <a:t>agite</a:t>
            </a:r>
            <a:r>
              <a:rPr kumimoji="0" lang="en-US" sz="2800" b="0" i="0" u="none" strike="noStrike" kern="1200" cap="none" spc="0" normalizeH="0" baseline="0" noProof="0" dirty="0">
                <a:ln>
                  <a:noFill/>
                </a:ln>
                <a:solidFill>
                  <a:prstClr val="black"/>
                </a:solidFill>
                <a:effectLst/>
                <a:uLnTx/>
                <a:uFillTx/>
                <a:latin typeface="Source Sans Pro" panose="020B0503030403020204" pitchFamily="34" charset="0"/>
                <a:ea typeface="PMingLiU" panose="02020500000000000000" pitchFamily="18" charset="-120"/>
                <a:cs typeface="Times New Roman" panose="02020603050405020304" pitchFamily="18" charset="0"/>
              </a:rPr>
              <a:t>, willed that the whole life of believers should be </a:t>
            </a:r>
            <a:r>
              <a:rPr kumimoji="0" lang="en-US" sz="2800" b="0" i="0" u="none" strike="noStrike" kern="1200" cap="none" spc="0" normalizeH="0" baseline="0" noProof="0" dirty="0">
                <a:ln>
                  <a:noFill/>
                </a:ln>
                <a:solidFill>
                  <a:srgbClr val="0070C0"/>
                </a:solidFill>
                <a:effectLst/>
                <a:uLnTx/>
                <a:uFillTx/>
                <a:latin typeface="Source Sans Pro" panose="020B0503030403020204" pitchFamily="34" charset="0"/>
                <a:ea typeface="PMingLiU" panose="02020500000000000000" pitchFamily="18" charset="-120"/>
                <a:cs typeface="Times New Roman" panose="02020603050405020304" pitchFamily="18" charset="0"/>
              </a:rPr>
              <a:t>repentance</a:t>
            </a:r>
            <a:r>
              <a:rPr kumimoji="0" lang="en-US" sz="2800" b="0" i="0" u="none" strike="noStrike" kern="1200" cap="none" spc="0" normalizeH="0" baseline="0" noProof="0" dirty="0">
                <a:ln>
                  <a:noFill/>
                </a:ln>
                <a:solidFill>
                  <a:prstClr val="black"/>
                </a:solidFill>
                <a:effectLst/>
                <a:uLnTx/>
                <a:uFillTx/>
                <a:latin typeface="Source Sans Pro" panose="020B0503030403020204" pitchFamily="34" charset="0"/>
                <a:ea typeface="PMingLiU" panose="02020500000000000000" pitchFamily="18" charset="-12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Calibri" panose="020F0502020204030204" pitchFamily="34" charset="0"/>
              <a:ea typeface="Microsoft JhengHei" panose="020B0604030504040204" pitchFamily="34" charset="-120"/>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Source Sans Pro" panose="020B0503030403020204" pitchFamily="34" charset="0"/>
                <a:ea typeface="PMingLiU" panose="02020500000000000000" pitchFamily="18" charset="-120"/>
                <a:cs typeface="Times New Roman" panose="02020603050405020304" pitchFamily="18" charset="0"/>
              </a:rPr>
              <a:t>*</a:t>
            </a:r>
            <a:r>
              <a:rPr kumimoji="0" lang="en-US" sz="2800" b="0" i="0" u="none" strike="noStrike" kern="1200" cap="none" spc="0" normalizeH="0" baseline="0" noProof="0" dirty="0" err="1">
                <a:ln>
                  <a:noFill/>
                </a:ln>
                <a:solidFill>
                  <a:prstClr val="black"/>
                </a:solidFill>
                <a:effectLst/>
                <a:uLnTx/>
                <a:uFillTx/>
                <a:latin typeface="Source Sans Pro" panose="020B0503030403020204" pitchFamily="34" charset="0"/>
                <a:ea typeface="PMingLiU" panose="02020500000000000000" pitchFamily="18" charset="-120"/>
                <a:cs typeface="Times New Roman" panose="02020603050405020304" pitchFamily="18" charset="0"/>
              </a:rPr>
              <a:t>Poenitentiam</a:t>
            </a:r>
            <a:r>
              <a:rPr kumimoji="0" lang="en-US" sz="2800" b="0" i="0" u="none" strike="noStrike" kern="1200" cap="none" spc="0" normalizeH="0" baseline="0" noProof="0" dirty="0">
                <a:ln>
                  <a:noFill/>
                </a:ln>
                <a:solidFill>
                  <a:prstClr val="black"/>
                </a:solidFill>
                <a:effectLst/>
                <a:uLnTx/>
                <a:uFillTx/>
                <a:latin typeface="Source Sans Pro" panose="020B0503030403020204" pitchFamily="34" charset="0"/>
                <a:ea typeface="PMingLiU" panose="02020500000000000000" pitchFamily="18" charset="-12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Source Sans Pro" panose="020B0503030403020204" pitchFamily="34" charset="0"/>
                <a:ea typeface="PMingLiU" panose="02020500000000000000" pitchFamily="18" charset="-120"/>
                <a:cs typeface="Times New Roman" panose="02020603050405020304" pitchFamily="18" charset="0"/>
              </a:rPr>
              <a:t>agite</a:t>
            </a:r>
            <a:r>
              <a:rPr kumimoji="0" lang="en-US" sz="2800" b="0" i="0" u="none" strike="noStrike" kern="1200" cap="none" spc="0" normalizeH="0" baseline="0" noProof="0" dirty="0">
                <a:ln>
                  <a:noFill/>
                </a:ln>
                <a:solidFill>
                  <a:prstClr val="black"/>
                </a:solidFill>
                <a:effectLst/>
                <a:uLnTx/>
                <a:uFillTx/>
                <a:latin typeface="Source Sans Pro" panose="020B0503030403020204" pitchFamily="34" charset="0"/>
                <a:ea typeface="PMingLiU" panose="02020500000000000000" pitchFamily="18" charset="-120"/>
                <a:cs typeface="Times New Roman" panose="02020603050405020304" pitchFamily="18" charset="0"/>
              </a:rPr>
              <a:t>: Latin term means “Repent”</a:t>
            </a:r>
            <a:endParaRPr kumimoji="0" lang="en-US" sz="3600" b="0"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endParaRPr>
          </a:p>
        </p:txBody>
      </p:sp>
    </p:spTree>
    <p:extLst>
      <p:ext uri="{BB962C8B-B14F-4D97-AF65-F5344CB8AC3E}">
        <p14:creationId xmlns:p14="http://schemas.microsoft.com/office/powerpoint/2010/main" val="235587379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75FBA5E8-85D0-0F24-97B1-31F4E94DEC9A}"/>
              </a:ext>
            </a:extLst>
          </p:cNvPr>
          <p:cNvSpPr txBox="1"/>
          <p:nvPr/>
        </p:nvSpPr>
        <p:spPr>
          <a:xfrm>
            <a:off x="781224" y="634709"/>
            <a:ext cx="7581551" cy="558858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2800" b="0" i="0" u="none" strike="noStrike" kern="1200" cap="none" spc="0" normalizeH="0" baseline="0" noProof="0" dirty="0">
                <a:ln>
                  <a:noFill/>
                </a:ln>
                <a:solidFill>
                  <a:srgbClr val="C00000"/>
                </a:solidFill>
                <a:effectLst/>
                <a:uLnTx/>
                <a:uFillTx/>
                <a:latin typeface="Calibri" panose="020F0502020204030204" pitchFamily="34" charset="0"/>
                <a:ea typeface="PMingLiU" panose="02020500000000000000" pitchFamily="18" charset="-120"/>
                <a:cs typeface="Times New Roman" panose="02020603050405020304" pitchFamily="18" charset="0"/>
              </a:rPr>
              <a:t>路加福音</a:t>
            </a:r>
            <a:r>
              <a:rPr kumimoji="0" lang="en-US" sz="2800" b="0" i="0" u="none" strike="noStrike" kern="1200" cap="none" spc="0" normalizeH="0" baseline="0" noProof="0" dirty="0">
                <a:ln>
                  <a:noFill/>
                </a:ln>
                <a:solidFill>
                  <a:srgbClr val="C00000"/>
                </a:solidFill>
                <a:effectLst/>
                <a:uLnTx/>
                <a:uFillTx/>
                <a:latin typeface="Calibri" panose="020F0502020204030204" pitchFamily="34" charset="0"/>
                <a:ea typeface="PMingLiU" panose="02020500000000000000" pitchFamily="18" charset="-120"/>
                <a:cs typeface="Times New Roman" panose="02020603050405020304" pitchFamily="18" charset="0"/>
              </a:rPr>
              <a:t>Luke 23:34</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30000" noProof="0" dirty="0">
                <a:ln>
                  <a:noFill/>
                </a:ln>
                <a:solidFill>
                  <a:srgbClr val="000000"/>
                </a:solidFill>
                <a:effectLst/>
                <a:uLnTx/>
                <a:uFillTx/>
                <a:latin typeface="Segoe UI" panose="020B0502040204020203" pitchFamily="34" charset="0"/>
                <a:ea typeface="PMingLiU" panose="02020500000000000000" pitchFamily="18" charset="-120"/>
                <a:cs typeface="Times New Roman" panose="02020603050405020304" pitchFamily="18" charset="0"/>
              </a:rPr>
              <a:t>34 </a:t>
            </a:r>
            <a:r>
              <a:rPr kumimoji="0" lang="zh-TW" altLang="en-US" sz="2800" b="0" i="0" u="none" strike="noStrike" kern="1200" cap="none" spc="0" normalizeH="0" baseline="0" noProof="0" dirty="0">
                <a:ln>
                  <a:noFill/>
                </a:ln>
                <a:solidFill>
                  <a:srgbClr val="000000"/>
                </a:solidFill>
                <a:effectLst/>
                <a:uLnTx/>
                <a:uFillTx/>
                <a:latin typeface="Segoe UI" panose="020B0502040204020203" pitchFamily="34" charset="0"/>
                <a:ea typeface="PMingLiU" panose="02020500000000000000" pitchFamily="18" charset="-120"/>
                <a:cs typeface="Segoe UI" panose="020B0502040204020203" pitchFamily="34" charset="0"/>
              </a:rPr>
              <a:t>當下耶穌說：父阿！</a:t>
            </a:r>
            <a:r>
              <a:rPr kumimoji="0" lang="zh-TW" altLang="en-US" sz="2800" b="1" i="0" u="none" strike="noStrike" kern="1200" cap="none" spc="0" normalizeH="0" baseline="0" noProof="0" dirty="0">
                <a:ln>
                  <a:noFill/>
                </a:ln>
                <a:solidFill>
                  <a:srgbClr val="000000"/>
                </a:solidFill>
                <a:effectLst/>
                <a:uLnTx/>
                <a:uFillTx/>
                <a:latin typeface="Segoe UI" panose="020B0502040204020203" pitchFamily="34" charset="0"/>
                <a:ea typeface="PMingLiU" panose="02020500000000000000" pitchFamily="18" charset="-120"/>
                <a:cs typeface="Segoe UI" panose="020B0502040204020203" pitchFamily="34" charset="0"/>
              </a:rPr>
              <a:t>赦免他們；因為他們所做的，他們不曉得</a:t>
            </a:r>
            <a:r>
              <a:rPr kumimoji="0" lang="zh-TW" altLang="en-US" sz="2800" b="0" i="0" u="none" strike="noStrike" kern="1200" cap="none" spc="0" normalizeH="0" baseline="0" noProof="0" dirty="0">
                <a:ln>
                  <a:noFill/>
                </a:ln>
                <a:solidFill>
                  <a:srgbClr val="000000"/>
                </a:solidFill>
                <a:effectLst/>
                <a:uLnTx/>
                <a:uFillTx/>
                <a:latin typeface="Segoe UI" panose="020B0502040204020203" pitchFamily="34" charset="0"/>
                <a:ea typeface="PMingLiU" panose="02020500000000000000" pitchFamily="18" charset="-120"/>
                <a:cs typeface="Segoe UI" panose="020B0502040204020203" pitchFamily="34" charset="0"/>
              </a:rPr>
              <a:t>。兵丁就拈鬮分他的衣服</a:t>
            </a:r>
            <a:r>
              <a:rPr kumimoji="0" lang="zh-TW" altLang="en-US" sz="2800" b="0" i="0" u="none" strike="noStrike" kern="1200" cap="none" spc="0" normalizeH="0" baseline="0" noProof="0" dirty="0">
                <a:ln>
                  <a:noFill/>
                </a:ln>
                <a:solidFill>
                  <a:srgbClr val="000000"/>
                </a:solidFill>
                <a:effectLst/>
                <a:uLnTx/>
                <a:uFillTx/>
                <a:latin typeface="Calibri" panose="020F0502020204030204" pitchFamily="34" charset="0"/>
                <a:ea typeface="Microsoft JhengHei" panose="020B0604030504040204" pitchFamily="34" charset="-120"/>
                <a:cs typeface="Microsoft JhengHei" panose="020B0604030504040204" pitchFamily="34" charset="-120"/>
              </a:rPr>
              <a:t>。</a:t>
            </a:r>
            <a:endParaRPr kumimoji="0" lang="en-US" sz="2800" b="0"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endParaRPr>
          </a:p>
          <a:p>
            <a:pPr marL="0" marR="0" lvl="0" indent="0" algn="l" defTabSz="457200" rtl="0" eaLnBrk="1" fontAlgn="auto" latinLnBrk="0" hangingPunct="1">
              <a:lnSpc>
                <a:spcPct val="107000"/>
              </a:lnSpc>
              <a:spcBef>
                <a:spcPts val="0"/>
              </a:spcBef>
              <a:spcAft>
                <a:spcPts val="600"/>
              </a:spcAft>
              <a:buClrTx/>
              <a:buSzTx/>
              <a:buFontTx/>
              <a:buNone/>
              <a:tabLst/>
              <a:defRPr/>
            </a:pPr>
            <a:r>
              <a:rPr kumimoji="0" lang="en-US" sz="2800" b="1" i="0" u="none" strike="noStrike" kern="1200" cap="none" spc="0" normalizeH="0" baseline="3000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34 </a:t>
            </a:r>
            <a:r>
              <a:rPr kumimoji="0" 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Jesus said, “Father, </a:t>
            </a:r>
            <a:r>
              <a:rPr kumimoji="0" lang="en-US" sz="2800" b="1"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forgive them, for they do not know what they are doing.</a:t>
            </a:r>
            <a:r>
              <a:rPr kumimoji="0" 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 And they divided up his clothes by casting lots.</a:t>
            </a:r>
            <a:endParaRPr kumimoji="0" lang="en-US" sz="2800" b="0" i="0" u="none" strike="noStrike" kern="1200" cap="none" spc="0" normalizeH="0" baseline="0" noProof="0" dirty="0">
              <a:ln>
                <a:noFill/>
              </a:ln>
              <a:solidFill>
                <a:srgbClr val="0070C0"/>
              </a:solidFill>
              <a:effectLst/>
              <a:uLnTx/>
              <a:uFillTx/>
              <a:latin typeface="Calibri" panose="020F0502020204030204" pitchFamily="34" charset="0"/>
              <a:ea typeface="PMingLiU" panose="02020500000000000000" pitchFamily="18" charset="-120"/>
              <a:cs typeface="Times New Roman" panose="02020603050405020304" pitchFamily="18" charset="0"/>
            </a:endParaRPr>
          </a:p>
          <a:p>
            <a:pPr marL="0" marR="0" lvl="0" indent="0" algn="l" defTabSz="457200" rtl="0" eaLnBrk="1" fontAlgn="auto" latinLnBrk="0" hangingPunct="1">
              <a:lnSpc>
                <a:spcPct val="107000"/>
              </a:lnSpc>
              <a:spcBef>
                <a:spcPts val="0"/>
              </a:spcBef>
              <a:spcAft>
                <a:spcPts val="60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2800" b="0" i="0" u="none" strike="noStrike" kern="1200" cap="none" spc="0" normalizeH="0" baseline="0" noProof="0" dirty="0">
                <a:ln>
                  <a:noFill/>
                </a:ln>
                <a:solidFill>
                  <a:srgbClr val="C00000"/>
                </a:solidFill>
                <a:effectLst/>
                <a:uLnTx/>
                <a:uFillTx/>
                <a:latin typeface="Calibri" panose="020F0502020204030204" pitchFamily="34" charset="0"/>
                <a:ea typeface="PMingLiU" panose="02020500000000000000" pitchFamily="18" charset="-120"/>
                <a:cs typeface="Times New Roman" panose="02020603050405020304" pitchFamily="18" charset="0"/>
              </a:rPr>
              <a:t>箴言 </a:t>
            </a:r>
            <a:r>
              <a:rPr kumimoji="0" lang="en-US" sz="2800" b="0" i="0" u="none" strike="noStrike" kern="1200" cap="none" spc="0" normalizeH="0" baseline="0" noProof="0" dirty="0">
                <a:ln>
                  <a:noFill/>
                </a:ln>
                <a:solidFill>
                  <a:srgbClr val="C00000"/>
                </a:solidFill>
                <a:effectLst/>
                <a:uLnTx/>
                <a:uFillTx/>
                <a:latin typeface="Calibri" panose="020F0502020204030204" pitchFamily="34" charset="0"/>
                <a:ea typeface="PMingLiU" panose="02020500000000000000" pitchFamily="18" charset="-120"/>
                <a:cs typeface="Times New Roman" panose="02020603050405020304" pitchFamily="18" charset="0"/>
              </a:rPr>
              <a:t>Proverbs 19:11</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30000" noProof="0" dirty="0">
                <a:ln>
                  <a:noFill/>
                </a:ln>
                <a:solidFill>
                  <a:srgbClr val="000000"/>
                </a:solidFill>
                <a:effectLst/>
                <a:uLnTx/>
                <a:uFillTx/>
                <a:latin typeface="Segoe UI" panose="020B0502040204020203" pitchFamily="34" charset="0"/>
                <a:ea typeface="PMingLiU" panose="02020500000000000000" pitchFamily="18" charset="-120"/>
                <a:cs typeface="Times New Roman" panose="02020603050405020304" pitchFamily="18" charset="0"/>
              </a:rPr>
              <a:t>11 </a:t>
            </a:r>
            <a:r>
              <a:rPr kumimoji="0" lang="zh-TW" altLang="en-US" sz="2800" b="0" i="0" u="none" strike="noStrike" kern="1200" cap="none" spc="0" normalizeH="0" baseline="0" noProof="0" dirty="0">
                <a:ln>
                  <a:noFill/>
                </a:ln>
                <a:solidFill>
                  <a:srgbClr val="000000"/>
                </a:solidFill>
                <a:effectLst/>
                <a:uLnTx/>
                <a:uFillTx/>
                <a:latin typeface="Segoe UI" panose="020B0502040204020203" pitchFamily="34" charset="0"/>
                <a:ea typeface="PMingLiU" panose="02020500000000000000" pitchFamily="18" charset="-120"/>
                <a:cs typeface="Segoe UI" panose="020B0502040204020203" pitchFamily="34" charset="0"/>
              </a:rPr>
              <a:t>人有見識就不輕易發怒；寬恕人的過失便是自己的榮耀</a:t>
            </a:r>
            <a:r>
              <a:rPr kumimoji="0" lang="zh-TW" altLang="en-US" sz="2800" b="0" i="0" u="none" strike="noStrike" kern="1200" cap="none" spc="0" normalizeH="0" baseline="0" noProof="0" dirty="0">
                <a:ln>
                  <a:noFill/>
                </a:ln>
                <a:solidFill>
                  <a:srgbClr val="000000"/>
                </a:solidFill>
                <a:effectLst/>
                <a:uLnTx/>
                <a:uFillTx/>
                <a:latin typeface="Calibri" panose="020F0502020204030204" pitchFamily="34" charset="0"/>
                <a:ea typeface="Microsoft JhengHei" panose="020B0604030504040204" pitchFamily="34" charset="-120"/>
                <a:cs typeface="Microsoft JhengHei" panose="020B0604030504040204" pitchFamily="34" charset="-120"/>
              </a:rPr>
              <a:t>。</a:t>
            </a:r>
            <a:endParaRPr kumimoji="0" lang="en-US" sz="2800" b="0"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endParaRPr>
          </a:p>
          <a:p>
            <a:pPr marL="0" marR="0" lvl="0" indent="0" algn="l" defTabSz="457200" rtl="0" eaLnBrk="1" fontAlgn="auto" latinLnBrk="0" hangingPunct="1">
              <a:lnSpc>
                <a:spcPct val="107000"/>
              </a:lnSpc>
              <a:spcBef>
                <a:spcPts val="0"/>
              </a:spcBef>
              <a:spcAft>
                <a:spcPts val="600"/>
              </a:spcAft>
              <a:buClrTx/>
              <a:buSzTx/>
              <a:buFontTx/>
              <a:buNone/>
              <a:tabLst/>
              <a:defRPr/>
            </a:pPr>
            <a:r>
              <a:rPr kumimoji="0" lang="en-US" sz="2800" b="1" i="0" u="none" strike="noStrike" kern="1200" cap="none" spc="0" normalizeH="0" baseline="3000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11</a:t>
            </a:r>
            <a:r>
              <a:rPr kumimoji="0" 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A person’s wisdom yields patience;</a:t>
            </a:r>
            <a:br>
              <a:rPr kumimoji="0" 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br>
            <a:r>
              <a:rPr kumimoji="0" lang="en-US" sz="2800" b="0" i="0" u="none" strike="noStrike" kern="1200" cap="none" spc="0" normalizeH="0" baseline="0" noProof="0" dirty="0">
                <a:ln>
                  <a:noFill/>
                </a:ln>
                <a:solidFill>
                  <a:srgbClr val="0070C0"/>
                </a:solidFill>
                <a:effectLst/>
                <a:uLnTx/>
                <a:uFillTx/>
                <a:latin typeface="Courier New" panose="02070309020205020404" pitchFamily="49" charset="0"/>
                <a:ea typeface="PMingLiU" panose="02020500000000000000" pitchFamily="18" charset="-120"/>
                <a:cs typeface="Times New Roman" panose="02020603050405020304" pitchFamily="18" charset="0"/>
              </a:rPr>
              <a:t>    </a:t>
            </a:r>
            <a:r>
              <a:rPr kumimoji="0" 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it is to one’s glory to overlook an offense.</a:t>
            </a:r>
            <a:endParaRPr kumimoji="0" lang="en-US" sz="2800" b="0" i="0" u="none" strike="noStrike" kern="1200" cap="none" spc="0" normalizeH="0" baseline="0" noProof="0" dirty="0">
              <a:ln>
                <a:noFill/>
              </a:ln>
              <a:solidFill>
                <a:srgbClr val="0070C0"/>
              </a:solidFill>
              <a:effectLst/>
              <a:uLnTx/>
              <a:uFillTx/>
              <a:latin typeface="Calibri" panose="020F0502020204030204" pitchFamily="34" charset="0"/>
              <a:ea typeface="PMingLiU" panose="02020500000000000000" pitchFamily="18" charset="-120"/>
              <a:cs typeface="Times New Roman" panose="02020603050405020304" pitchFamily="18" charset="0"/>
            </a:endParaRPr>
          </a:p>
        </p:txBody>
      </p:sp>
    </p:spTree>
    <p:extLst>
      <p:ext uri="{BB962C8B-B14F-4D97-AF65-F5344CB8AC3E}">
        <p14:creationId xmlns:p14="http://schemas.microsoft.com/office/powerpoint/2010/main" val="17863125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75FBA5E8-85D0-0F24-97B1-31F4E94DEC9A}"/>
              </a:ext>
            </a:extLst>
          </p:cNvPr>
          <p:cNvSpPr txBox="1"/>
          <p:nvPr/>
        </p:nvSpPr>
        <p:spPr>
          <a:xfrm>
            <a:off x="675315" y="576220"/>
            <a:ext cx="7581551" cy="281109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2800" b="0" i="0" u="none" strike="noStrike" kern="1200" cap="none" spc="0" normalizeH="0" baseline="0" noProof="0" dirty="0">
                <a:ln>
                  <a:noFill/>
                </a:ln>
                <a:solidFill>
                  <a:srgbClr val="C00000"/>
                </a:solidFill>
                <a:effectLst/>
                <a:uLnTx/>
                <a:uFillTx/>
                <a:latin typeface="Calibri" panose="020F0502020204030204" pitchFamily="34" charset="0"/>
                <a:ea typeface="PMingLiU" panose="02020500000000000000" pitchFamily="18" charset="-120"/>
                <a:cs typeface="Times New Roman" panose="02020603050405020304" pitchFamily="18" charset="0"/>
              </a:rPr>
              <a:t>箴言 </a:t>
            </a:r>
            <a:r>
              <a:rPr kumimoji="0" lang="en-US" sz="2800" b="0" i="0" u="none" strike="noStrike" kern="1200" cap="none" spc="0" normalizeH="0" baseline="0" noProof="0" dirty="0">
                <a:ln>
                  <a:noFill/>
                </a:ln>
                <a:solidFill>
                  <a:srgbClr val="C00000"/>
                </a:solidFill>
                <a:effectLst/>
                <a:uLnTx/>
                <a:uFillTx/>
                <a:latin typeface="Calibri" panose="020F0502020204030204" pitchFamily="34" charset="0"/>
                <a:ea typeface="PMingLiU" panose="02020500000000000000" pitchFamily="18" charset="-120"/>
                <a:cs typeface="Times New Roman" panose="02020603050405020304" pitchFamily="18" charset="0"/>
              </a:rPr>
              <a:t>Proverbs 21:2</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30000" noProof="0" dirty="0">
                <a:ln>
                  <a:noFill/>
                </a:ln>
                <a:solidFill>
                  <a:srgbClr val="000000"/>
                </a:solidFill>
                <a:effectLst/>
                <a:uLnTx/>
                <a:uFillTx/>
                <a:latin typeface="Segoe UI" panose="020B0502040204020203" pitchFamily="34" charset="0"/>
                <a:ea typeface="PMingLiU" panose="02020500000000000000" pitchFamily="18" charset="-120"/>
                <a:cs typeface="Times New Roman" panose="02020603050405020304" pitchFamily="18" charset="0"/>
              </a:rPr>
              <a:t>2 </a:t>
            </a:r>
            <a:r>
              <a:rPr kumimoji="0" lang="zh-TW" altLang="en-US" sz="2800" b="0" i="0" u="none" strike="noStrike" kern="1200" cap="none" spc="0" normalizeH="0" baseline="0" noProof="0" dirty="0">
                <a:ln>
                  <a:noFill/>
                </a:ln>
                <a:solidFill>
                  <a:srgbClr val="000000"/>
                </a:solidFill>
                <a:effectLst/>
                <a:uLnTx/>
                <a:uFillTx/>
                <a:latin typeface="Segoe UI" panose="020B0502040204020203" pitchFamily="34" charset="0"/>
                <a:ea typeface="PMingLiU" panose="02020500000000000000" pitchFamily="18" charset="-120"/>
                <a:cs typeface="Segoe UI" panose="020B0502040204020203" pitchFamily="34" charset="0"/>
              </a:rPr>
              <a:t>人所行的，在自己眼中都看為正；惟有耶和華衡量人心</a:t>
            </a:r>
            <a:r>
              <a:rPr kumimoji="0" lang="zh-TW" altLang="en-US" sz="2800" b="0" i="0" u="none" strike="noStrike" kern="1200" cap="none" spc="0" normalizeH="0" baseline="0" noProof="0" dirty="0">
                <a:ln>
                  <a:noFill/>
                </a:ln>
                <a:solidFill>
                  <a:srgbClr val="000000"/>
                </a:solidFill>
                <a:effectLst/>
                <a:uLnTx/>
                <a:uFillTx/>
                <a:latin typeface="Calibri" panose="020F0502020204030204" pitchFamily="34" charset="0"/>
                <a:ea typeface="Microsoft JhengHei" panose="020B0604030504040204" pitchFamily="34" charset="-120"/>
                <a:cs typeface="Microsoft JhengHei" panose="020B0604030504040204" pitchFamily="34" charset="-120"/>
              </a:rPr>
              <a:t>。</a:t>
            </a:r>
            <a:endParaRPr kumimoji="0" lang="en-US" sz="2800" b="0"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endParaRPr>
          </a:p>
          <a:p>
            <a:pPr marL="0" marR="0" lvl="0" indent="0" algn="l" defTabSz="457200" rtl="0" eaLnBrk="1" fontAlgn="auto" latinLnBrk="0" hangingPunct="1">
              <a:lnSpc>
                <a:spcPct val="107000"/>
              </a:lnSpc>
              <a:spcBef>
                <a:spcPts val="0"/>
              </a:spcBef>
              <a:spcAft>
                <a:spcPts val="600"/>
              </a:spcAft>
              <a:buClrTx/>
              <a:buSzTx/>
              <a:buFontTx/>
              <a:buNone/>
              <a:tabLst/>
              <a:defRPr/>
            </a:pPr>
            <a:r>
              <a:rPr kumimoji="0" lang="en-US" sz="2800" b="1" i="0" u="none" strike="noStrike" kern="1200" cap="none" spc="0" normalizeH="0" baseline="3000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2 </a:t>
            </a:r>
            <a:r>
              <a:rPr kumimoji="0" 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A person may think their own ways are right,</a:t>
            </a:r>
            <a:br>
              <a:rPr kumimoji="0" 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br>
            <a:r>
              <a:rPr kumimoji="0" lang="en-US" sz="2800" b="0" i="0" u="none" strike="noStrike" kern="1200" cap="none" spc="0" normalizeH="0" baseline="0" noProof="0" dirty="0">
                <a:ln>
                  <a:noFill/>
                </a:ln>
                <a:solidFill>
                  <a:srgbClr val="0070C0"/>
                </a:solidFill>
                <a:effectLst/>
                <a:uLnTx/>
                <a:uFillTx/>
                <a:latin typeface="Courier New" panose="02070309020205020404" pitchFamily="49" charset="0"/>
                <a:ea typeface="PMingLiU" panose="02020500000000000000" pitchFamily="18" charset="-120"/>
                <a:cs typeface="Times New Roman" panose="02020603050405020304" pitchFamily="18" charset="0"/>
              </a:rPr>
              <a:t>    </a:t>
            </a:r>
            <a:r>
              <a:rPr kumimoji="0" 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but the </a:t>
            </a:r>
            <a:r>
              <a:rPr kumimoji="0" lang="en-US" sz="2800" b="0" i="0" u="none" strike="noStrike" kern="1200" cap="small"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Lord</a:t>
            </a:r>
            <a:r>
              <a:rPr kumimoji="0" 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 weighs the heart.</a:t>
            </a:r>
          </a:p>
          <a:p>
            <a:pPr marL="0" marR="0" lvl="0" indent="0" algn="l" defTabSz="457200" rtl="0" eaLnBrk="1" fontAlgn="auto" latinLnBrk="0" hangingPunct="1">
              <a:lnSpc>
                <a:spcPct val="107000"/>
              </a:lnSpc>
              <a:spcBef>
                <a:spcPts val="0"/>
              </a:spcBef>
              <a:spcAft>
                <a:spcPts val="600"/>
              </a:spcAft>
              <a:buClrTx/>
              <a:buSzTx/>
              <a:buFontTx/>
              <a:buNone/>
              <a:tabLst/>
              <a:defRPr/>
            </a:pPr>
            <a:endParaRPr kumimoji="0" lang="en-US" sz="2800" b="0" i="0" u="none" strike="noStrike" kern="1200" cap="none" spc="0" normalizeH="0" baseline="0" noProof="0" dirty="0">
              <a:ln>
                <a:noFill/>
              </a:ln>
              <a:solidFill>
                <a:srgbClr val="000000"/>
              </a:solidFill>
              <a:effectLst/>
              <a:uLnTx/>
              <a:uFillTx/>
              <a:latin typeface="Segoe UI" panose="020B0502040204020203" pitchFamily="34" charset="0"/>
              <a:ea typeface="PMingLiU" panose="02020500000000000000" pitchFamily="18" charset="-120"/>
              <a:cs typeface="Times New Roman" panose="02020603050405020304" pitchFamily="18" charset="0"/>
            </a:endParaRPr>
          </a:p>
        </p:txBody>
      </p:sp>
    </p:spTree>
    <p:extLst>
      <p:ext uri="{BB962C8B-B14F-4D97-AF65-F5344CB8AC3E}">
        <p14:creationId xmlns:p14="http://schemas.microsoft.com/office/powerpoint/2010/main" val="260548128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75FBA5E8-85D0-0F24-97B1-31F4E94DEC9A}"/>
              </a:ext>
            </a:extLst>
          </p:cNvPr>
          <p:cNvSpPr txBox="1"/>
          <p:nvPr/>
        </p:nvSpPr>
        <p:spPr>
          <a:xfrm>
            <a:off x="675315" y="576220"/>
            <a:ext cx="7581551" cy="394941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2800" b="0" i="0" u="none" strike="noStrike" kern="1200" cap="none" spc="0" normalizeH="0" baseline="0" noProof="0" dirty="0">
                <a:ln>
                  <a:noFill/>
                </a:ln>
                <a:solidFill>
                  <a:srgbClr val="C00000"/>
                </a:solidFill>
                <a:effectLst/>
                <a:uLnTx/>
                <a:uFillTx/>
                <a:latin typeface="Calibri" panose="020F0502020204030204" pitchFamily="34" charset="0"/>
                <a:ea typeface="PMingLiU" panose="02020500000000000000" pitchFamily="18" charset="-120"/>
                <a:cs typeface="Times New Roman" panose="02020603050405020304" pitchFamily="18" charset="0"/>
              </a:rPr>
              <a:t>以賽亞書 </a:t>
            </a:r>
            <a:r>
              <a:rPr kumimoji="0" lang="en-US" sz="2800" b="0" i="0" u="none" strike="noStrike" kern="1200" cap="none" spc="0" normalizeH="0" baseline="0" noProof="0" dirty="0">
                <a:ln>
                  <a:noFill/>
                </a:ln>
                <a:solidFill>
                  <a:srgbClr val="C00000"/>
                </a:solidFill>
                <a:effectLst/>
                <a:uLnTx/>
                <a:uFillTx/>
                <a:latin typeface="Calibri" panose="020F0502020204030204" pitchFamily="34" charset="0"/>
                <a:ea typeface="PMingLiU" panose="02020500000000000000" pitchFamily="18" charset="-120"/>
                <a:cs typeface="Times New Roman" panose="02020603050405020304" pitchFamily="18" charset="0"/>
              </a:rPr>
              <a:t>Isaiah 64:6</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30000" noProof="0" dirty="0">
                <a:ln>
                  <a:noFill/>
                </a:ln>
                <a:solidFill>
                  <a:srgbClr val="000000"/>
                </a:solidFill>
                <a:effectLst/>
                <a:uLnTx/>
                <a:uFillTx/>
                <a:latin typeface="Segoe UI" panose="020B0502040204020203" pitchFamily="34" charset="0"/>
                <a:ea typeface="PMingLiU" panose="02020500000000000000" pitchFamily="18" charset="-120"/>
                <a:cs typeface="Times New Roman" panose="02020603050405020304" pitchFamily="18" charset="0"/>
              </a:rPr>
              <a:t>6 </a:t>
            </a:r>
            <a:r>
              <a:rPr kumimoji="0" lang="zh-TW" altLang="en-US" sz="2800" b="0" i="0" u="none" strike="noStrike" kern="1200" cap="none" spc="0" normalizeH="0" baseline="0" noProof="0" dirty="0">
                <a:ln>
                  <a:noFill/>
                </a:ln>
                <a:solidFill>
                  <a:srgbClr val="000000"/>
                </a:solidFill>
                <a:effectLst/>
                <a:uLnTx/>
                <a:uFillTx/>
                <a:latin typeface="Segoe UI" panose="020B0502040204020203" pitchFamily="34" charset="0"/>
                <a:ea typeface="PMingLiU" panose="02020500000000000000" pitchFamily="18" charset="-120"/>
                <a:cs typeface="Segoe UI" panose="020B0502040204020203" pitchFamily="34" charset="0"/>
              </a:rPr>
              <a:t>我們都像不潔淨的人；所有的義都像污穢的衣服。我們都像葉子漸漸枯乾；我們的罪孽好像風把我們吹去</a:t>
            </a:r>
            <a:r>
              <a:rPr kumimoji="0" lang="zh-TW" altLang="en-US" sz="2800" b="0" i="0" u="none" strike="noStrike" kern="1200" cap="none" spc="0" normalizeH="0" baseline="0" noProof="0" dirty="0">
                <a:ln>
                  <a:noFill/>
                </a:ln>
                <a:solidFill>
                  <a:srgbClr val="000000"/>
                </a:solidFill>
                <a:effectLst/>
                <a:uLnTx/>
                <a:uFillTx/>
                <a:latin typeface="Calibri" panose="020F0502020204030204" pitchFamily="34" charset="0"/>
                <a:ea typeface="Microsoft JhengHei" panose="020B0604030504040204" pitchFamily="34" charset="-120"/>
                <a:cs typeface="Microsoft JhengHei" panose="020B0604030504040204" pitchFamily="34" charset="-120"/>
              </a:rPr>
              <a:t>。</a:t>
            </a:r>
            <a:endParaRPr kumimoji="0" lang="en-US" sz="2800" b="0"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endParaRPr>
          </a:p>
          <a:p>
            <a:pPr marL="0" marR="0" lvl="0" indent="0" algn="l" defTabSz="457200" rtl="0" eaLnBrk="1" fontAlgn="auto" latinLnBrk="0" hangingPunct="1">
              <a:lnSpc>
                <a:spcPct val="107000"/>
              </a:lnSpc>
              <a:spcBef>
                <a:spcPts val="0"/>
              </a:spcBef>
              <a:spcAft>
                <a:spcPts val="600"/>
              </a:spcAft>
              <a:buClrTx/>
              <a:buSzTx/>
              <a:buFontTx/>
              <a:buNone/>
              <a:tabLst/>
              <a:defRPr/>
            </a:pPr>
            <a:r>
              <a:rPr kumimoji="0" lang="en-US" sz="2800" b="1" i="0" u="none" strike="noStrike" kern="1200" cap="none" spc="0" normalizeH="0" baseline="3000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6</a:t>
            </a:r>
            <a:r>
              <a:rPr kumimoji="0" 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All of us have become like one who is unclean,</a:t>
            </a:r>
            <a:br>
              <a:rPr kumimoji="0" 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br>
            <a:r>
              <a:rPr kumimoji="0" lang="en-US" sz="2800" b="0" i="0" u="none" strike="noStrike" kern="1200" cap="none" spc="0" normalizeH="0" baseline="0" noProof="0" dirty="0">
                <a:ln>
                  <a:noFill/>
                </a:ln>
                <a:solidFill>
                  <a:srgbClr val="0070C0"/>
                </a:solidFill>
                <a:effectLst/>
                <a:uLnTx/>
                <a:uFillTx/>
                <a:latin typeface="Courier New" panose="02070309020205020404" pitchFamily="49" charset="0"/>
                <a:ea typeface="PMingLiU" panose="02020500000000000000" pitchFamily="18" charset="-120"/>
                <a:cs typeface="Times New Roman" panose="02020603050405020304" pitchFamily="18" charset="0"/>
              </a:rPr>
              <a:t>  </a:t>
            </a:r>
            <a:r>
              <a:rPr kumimoji="0" 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and all our righteous acts are like filthy 		rags; we all shrivel up like a leaf,</a:t>
            </a:r>
            <a:br>
              <a:rPr kumimoji="0" 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br>
            <a:r>
              <a:rPr kumimoji="0" lang="en-US" sz="2800" b="0" i="0" u="none" strike="noStrike" kern="1200" cap="none" spc="0" normalizeH="0" baseline="0" noProof="0" dirty="0">
                <a:ln>
                  <a:noFill/>
                </a:ln>
                <a:solidFill>
                  <a:srgbClr val="0070C0"/>
                </a:solidFill>
                <a:effectLst/>
                <a:uLnTx/>
                <a:uFillTx/>
                <a:latin typeface="Courier New" panose="02070309020205020404" pitchFamily="49" charset="0"/>
                <a:ea typeface="PMingLiU" panose="02020500000000000000" pitchFamily="18" charset="-120"/>
                <a:cs typeface="Times New Roman" panose="02020603050405020304" pitchFamily="18" charset="0"/>
              </a:rPr>
              <a:t>  </a:t>
            </a:r>
            <a:r>
              <a:rPr kumimoji="0" 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and like the wind our sins sweep us away.</a:t>
            </a:r>
            <a:endParaRPr kumimoji="0" lang="en-US" sz="2800" b="0" i="0" u="none" strike="noStrike" kern="1200" cap="none" spc="0" normalizeH="0" baseline="0" noProof="0" dirty="0">
              <a:ln>
                <a:noFill/>
              </a:ln>
              <a:solidFill>
                <a:srgbClr val="0070C0"/>
              </a:solidFill>
              <a:effectLst/>
              <a:uLnTx/>
              <a:uFillTx/>
              <a:latin typeface="Calibri" panose="020F0502020204030204" pitchFamily="34" charset="0"/>
              <a:ea typeface="PMingLiU" panose="02020500000000000000" pitchFamily="18" charset="-120"/>
              <a:cs typeface="Times New Roman" panose="02020603050405020304" pitchFamily="18" charset="0"/>
            </a:endParaRPr>
          </a:p>
          <a:p>
            <a:pPr marL="0" marR="0" lvl="0" indent="0" algn="l" defTabSz="457200" rtl="0" eaLnBrk="1" fontAlgn="auto" latinLnBrk="0" hangingPunct="1">
              <a:lnSpc>
                <a:spcPct val="107000"/>
              </a:lnSpc>
              <a:spcBef>
                <a:spcPts val="0"/>
              </a:spcBef>
              <a:spcAft>
                <a:spcPts val="600"/>
              </a:spcAft>
              <a:buClrTx/>
              <a:buSzTx/>
              <a:buFontTx/>
              <a:buNone/>
              <a:tabLst/>
              <a:defRPr/>
            </a:pPr>
            <a:endParaRPr kumimoji="0" lang="en-US" sz="1350" b="0"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endParaRPr>
          </a:p>
        </p:txBody>
      </p:sp>
    </p:spTree>
    <p:extLst>
      <p:ext uri="{BB962C8B-B14F-4D97-AF65-F5344CB8AC3E}">
        <p14:creationId xmlns:p14="http://schemas.microsoft.com/office/powerpoint/2010/main" val="375924999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75FBA5E8-85D0-0F24-97B1-31F4E94DEC9A}"/>
              </a:ext>
            </a:extLst>
          </p:cNvPr>
          <p:cNvSpPr txBox="1"/>
          <p:nvPr/>
        </p:nvSpPr>
        <p:spPr>
          <a:xfrm>
            <a:off x="781224" y="945336"/>
            <a:ext cx="7581551" cy="321998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2800" b="0" i="0" u="none" strike="noStrike" kern="1200" cap="none" spc="0" normalizeH="0" baseline="0" noProof="0" dirty="0">
                <a:ln>
                  <a:noFill/>
                </a:ln>
                <a:solidFill>
                  <a:srgbClr val="C00000"/>
                </a:solidFill>
                <a:effectLst/>
                <a:uLnTx/>
                <a:uFillTx/>
                <a:latin typeface="Calibri" panose="020F0502020204030204" pitchFamily="34" charset="0"/>
                <a:ea typeface="PMingLiU" panose="02020500000000000000" pitchFamily="18" charset="-120"/>
                <a:cs typeface="Times New Roman" panose="02020603050405020304" pitchFamily="18" charset="0"/>
              </a:rPr>
              <a:t>以賽亞書 </a:t>
            </a:r>
            <a:r>
              <a:rPr kumimoji="0" lang="en-US" sz="2800" b="0" i="0" u="none" strike="noStrike" kern="1200" cap="none" spc="0" normalizeH="0" baseline="0" noProof="0" dirty="0">
                <a:ln>
                  <a:noFill/>
                </a:ln>
                <a:solidFill>
                  <a:srgbClr val="C00000"/>
                </a:solidFill>
                <a:effectLst/>
                <a:uLnTx/>
                <a:uFillTx/>
                <a:latin typeface="Calibri" panose="020F0502020204030204" pitchFamily="34" charset="0"/>
                <a:ea typeface="PMingLiU" panose="02020500000000000000" pitchFamily="18" charset="-120"/>
                <a:cs typeface="Times New Roman" panose="02020603050405020304" pitchFamily="18" charset="0"/>
              </a:rPr>
              <a:t>Isaiah 53:6</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30000" noProof="0" dirty="0">
                <a:ln>
                  <a:noFill/>
                </a:ln>
                <a:solidFill>
                  <a:srgbClr val="000000"/>
                </a:solidFill>
                <a:effectLst/>
                <a:uLnTx/>
                <a:uFillTx/>
                <a:latin typeface="Segoe UI" panose="020B0502040204020203" pitchFamily="34" charset="0"/>
                <a:ea typeface="PMingLiU" panose="02020500000000000000" pitchFamily="18" charset="-120"/>
                <a:cs typeface="Times New Roman" panose="02020603050405020304" pitchFamily="18" charset="0"/>
              </a:rPr>
              <a:t>6 </a:t>
            </a:r>
            <a:r>
              <a:rPr kumimoji="0" lang="zh-TW" altLang="en-US" sz="2800" b="0" i="0" u="none" strike="noStrike" kern="1200" cap="none" spc="0" normalizeH="0" baseline="0" noProof="0" dirty="0">
                <a:ln>
                  <a:noFill/>
                </a:ln>
                <a:solidFill>
                  <a:srgbClr val="000000"/>
                </a:solidFill>
                <a:effectLst/>
                <a:uLnTx/>
                <a:uFillTx/>
                <a:latin typeface="Segoe UI" panose="020B0502040204020203" pitchFamily="34" charset="0"/>
                <a:ea typeface="PMingLiU" panose="02020500000000000000" pitchFamily="18" charset="-120"/>
                <a:cs typeface="Segoe UI" panose="020B0502040204020203" pitchFamily="34" charset="0"/>
              </a:rPr>
              <a:t>我們都如羊走迷；</a:t>
            </a:r>
            <a:r>
              <a:rPr kumimoji="0" lang="zh-TW" altLang="en-US" sz="2800" b="1" i="0" u="none" strike="noStrike" kern="1200" cap="none" spc="0" normalizeH="0" baseline="0" noProof="0" dirty="0">
                <a:ln>
                  <a:noFill/>
                </a:ln>
                <a:solidFill>
                  <a:srgbClr val="000000"/>
                </a:solidFill>
                <a:effectLst/>
                <a:uLnTx/>
                <a:uFillTx/>
                <a:latin typeface="Segoe UI" panose="020B0502040204020203" pitchFamily="34" charset="0"/>
                <a:ea typeface="PMingLiU" panose="02020500000000000000" pitchFamily="18" charset="-120"/>
                <a:cs typeface="Segoe UI" panose="020B0502040204020203" pitchFamily="34" charset="0"/>
              </a:rPr>
              <a:t>各人</a:t>
            </a:r>
            <a:r>
              <a:rPr kumimoji="0" lang="zh-TW" altLang="en-US" sz="2800" b="0" i="0" u="none" strike="noStrike" kern="1200" cap="none" spc="0" normalizeH="0" baseline="0" noProof="0" dirty="0">
                <a:ln>
                  <a:noFill/>
                </a:ln>
                <a:solidFill>
                  <a:srgbClr val="000000"/>
                </a:solidFill>
                <a:effectLst/>
                <a:uLnTx/>
                <a:uFillTx/>
                <a:latin typeface="Segoe UI" panose="020B0502040204020203" pitchFamily="34" charset="0"/>
                <a:ea typeface="PMingLiU" panose="02020500000000000000" pitchFamily="18" charset="-120"/>
                <a:cs typeface="Segoe UI" panose="020B0502040204020203" pitchFamily="34" charset="0"/>
              </a:rPr>
              <a:t>偏行己路；耶和華使我們眾人的罪孽都歸在他身上</a:t>
            </a:r>
            <a:r>
              <a:rPr kumimoji="0" lang="zh-TW" altLang="en-US" sz="2800" b="0" i="0" u="none" strike="noStrike" kern="1200" cap="none" spc="0" normalizeH="0" baseline="0" noProof="0" dirty="0">
                <a:ln>
                  <a:noFill/>
                </a:ln>
                <a:solidFill>
                  <a:srgbClr val="000000"/>
                </a:solidFill>
                <a:effectLst/>
                <a:uLnTx/>
                <a:uFillTx/>
                <a:latin typeface="Calibri" panose="020F0502020204030204" pitchFamily="34" charset="0"/>
                <a:ea typeface="Microsoft JhengHei" panose="020B0604030504040204" pitchFamily="34" charset="-120"/>
                <a:cs typeface="Microsoft JhengHei" panose="020B0604030504040204" pitchFamily="34" charset="-120"/>
              </a:rPr>
              <a:t>。</a:t>
            </a:r>
            <a:endParaRPr kumimoji="0" lang="en-US" sz="2800" b="0"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endParaRPr>
          </a:p>
          <a:p>
            <a:pPr marL="0" marR="0" lvl="0" indent="0" algn="l" defTabSz="457200" rtl="0" eaLnBrk="1" fontAlgn="auto" latinLnBrk="0" hangingPunct="1">
              <a:lnSpc>
                <a:spcPct val="107000"/>
              </a:lnSpc>
              <a:spcBef>
                <a:spcPts val="0"/>
              </a:spcBef>
              <a:spcAft>
                <a:spcPts val="600"/>
              </a:spcAft>
              <a:buClrTx/>
              <a:buSzTx/>
              <a:buFontTx/>
              <a:buNone/>
              <a:tabLst/>
              <a:defRPr/>
            </a:pPr>
            <a:r>
              <a:rPr kumimoji="0" lang="en-US" sz="2800" b="1" i="0" u="none" strike="noStrike" kern="1200" cap="none" spc="0" normalizeH="0" baseline="3000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6</a:t>
            </a:r>
            <a:r>
              <a:rPr kumimoji="0" 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All we like sheep have gone astray;</a:t>
            </a:r>
            <a:br>
              <a:rPr kumimoji="0" 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br>
            <a:r>
              <a:rPr kumimoji="0" lang="en-US" sz="2800" b="0" i="0" u="none" strike="noStrike" kern="1200" cap="none" spc="0" normalizeH="0" baseline="0" noProof="0" dirty="0">
                <a:ln>
                  <a:noFill/>
                </a:ln>
                <a:solidFill>
                  <a:srgbClr val="0070C0"/>
                </a:solidFill>
                <a:effectLst/>
                <a:uLnTx/>
                <a:uFillTx/>
                <a:latin typeface="Courier New" panose="02070309020205020404" pitchFamily="49" charset="0"/>
                <a:ea typeface="PMingLiU" panose="02020500000000000000" pitchFamily="18" charset="-120"/>
                <a:cs typeface="Times New Roman" panose="02020603050405020304" pitchFamily="18" charset="0"/>
              </a:rPr>
              <a:t>  </a:t>
            </a:r>
            <a:r>
              <a:rPr kumimoji="0" 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we have turned—</a:t>
            </a:r>
            <a:r>
              <a:rPr kumimoji="0" lang="en-US" sz="2800" b="1" i="0" u="sng"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every one</a:t>
            </a:r>
            <a:r>
              <a:rPr kumimoji="0" 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—to his own 	way;</a:t>
            </a:r>
            <a:r>
              <a:rPr kumimoji="0" lang="zh-TW" alt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 </a:t>
            </a:r>
            <a:r>
              <a:rPr kumimoji="0" 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and the </a:t>
            </a:r>
            <a:r>
              <a:rPr kumimoji="0" lang="en-US" sz="2800" b="0" i="0" u="none" strike="noStrike" kern="1200" cap="small"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Lord</a:t>
            </a:r>
            <a:r>
              <a:rPr kumimoji="0" 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 has laid on him</a:t>
            </a:r>
            <a:br>
              <a:rPr kumimoji="0" 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br>
            <a:r>
              <a:rPr kumimoji="0" lang="en-US" sz="2800" b="0" i="0" u="none" strike="noStrike" kern="1200" cap="none" spc="0" normalizeH="0" baseline="0" noProof="0" dirty="0">
                <a:ln>
                  <a:noFill/>
                </a:ln>
                <a:solidFill>
                  <a:srgbClr val="0070C0"/>
                </a:solidFill>
                <a:effectLst/>
                <a:uLnTx/>
                <a:uFillTx/>
                <a:latin typeface="Courier New" panose="02070309020205020404" pitchFamily="49" charset="0"/>
                <a:ea typeface="PMingLiU" panose="02020500000000000000" pitchFamily="18" charset="-120"/>
                <a:cs typeface="Times New Roman" panose="02020603050405020304" pitchFamily="18" charset="0"/>
              </a:rPr>
              <a:t>  </a:t>
            </a:r>
            <a:r>
              <a:rPr kumimoji="0" 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the iniquity of us all. [ESV]</a:t>
            </a:r>
            <a:endParaRPr kumimoji="0" lang="en-US" sz="2800" b="0" i="0" u="none" strike="noStrike" kern="1200" cap="none" spc="0" normalizeH="0" baseline="0" noProof="0" dirty="0">
              <a:ln>
                <a:noFill/>
              </a:ln>
              <a:solidFill>
                <a:srgbClr val="0070C0"/>
              </a:solidFill>
              <a:effectLst/>
              <a:uLnTx/>
              <a:uFillTx/>
              <a:latin typeface="Calibri" panose="020F0502020204030204" pitchFamily="34" charset="0"/>
              <a:ea typeface="PMingLiU" panose="02020500000000000000" pitchFamily="18" charset="-120"/>
              <a:cs typeface="Times New Roman" panose="02020603050405020304" pitchFamily="18" charset="0"/>
            </a:endParaRPr>
          </a:p>
        </p:txBody>
      </p:sp>
    </p:spTree>
    <p:extLst>
      <p:ext uri="{BB962C8B-B14F-4D97-AF65-F5344CB8AC3E}">
        <p14:creationId xmlns:p14="http://schemas.microsoft.com/office/powerpoint/2010/main" val="260739290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75FBA5E8-85D0-0F24-97B1-31F4E94DEC9A}"/>
              </a:ext>
            </a:extLst>
          </p:cNvPr>
          <p:cNvSpPr txBox="1"/>
          <p:nvPr/>
        </p:nvSpPr>
        <p:spPr>
          <a:xfrm>
            <a:off x="781224" y="559440"/>
            <a:ext cx="7581551" cy="5044586"/>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2800" b="0" i="0" u="none" strike="noStrike" kern="1200" cap="none" spc="0" normalizeH="0" baseline="0" noProof="0" dirty="0">
                <a:ln>
                  <a:noFill/>
                </a:ln>
                <a:solidFill>
                  <a:srgbClr val="C00000"/>
                </a:solidFill>
                <a:effectLst/>
                <a:uLnTx/>
                <a:uFillTx/>
                <a:latin typeface="Calibri" panose="020F0502020204030204" pitchFamily="34" charset="0"/>
                <a:ea typeface="PMingLiU" panose="02020500000000000000" pitchFamily="18" charset="-120"/>
                <a:cs typeface="Times New Roman" panose="02020603050405020304" pitchFamily="18" charset="0"/>
              </a:rPr>
              <a:t>路加福音 </a:t>
            </a:r>
            <a:r>
              <a:rPr kumimoji="0" lang="en-US" sz="2800" b="0" i="0" u="none" strike="noStrike" kern="1200" cap="none" spc="0" normalizeH="0" baseline="0" noProof="0" dirty="0">
                <a:ln>
                  <a:noFill/>
                </a:ln>
                <a:solidFill>
                  <a:srgbClr val="C00000"/>
                </a:solidFill>
                <a:effectLst/>
                <a:uLnTx/>
                <a:uFillTx/>
                <a:latin typeface="Calibri" panose="020F0502020204030204" pitchFamily="34" charset="0"/>
                <a:ea typeface="PMingLiU" panose="02020500000000000000" pitchFamily="18" charset="-120"/>
                <a:cs typeface="Times New Roman" panose="02020603050405020304" pitchFamily="18" charset="0"/>
              </a:rPr>
              <a:t>Luke 18:12-14</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30000" noProof="0" dirty="0">
                <a:ln>
                  <a:noFill/>
                </a:ln>
                <a:solidFill>
                  <a:srgbClr val="000000"/>
                </a:solidFill>
                <a:effectLst/>
                <a:uLnTx/>
                <a:uFillTx/>
                <a:latin typeface="Segoe UI" panose="020B0502040204020203" pitchFamily="34" charset="0"/>
                <a:ea typeface="PMingLiU" panose="02020500000000000000" pitchFamily="18" charset="-120"/>
                <a:cs typeface="Times New Roman" panose="02020603050405020304" pitchFamily="18" charset="0"/>
              </a:rPr>
              <a:t>12 </a:t>
            </a:r>
            <a:r>
              <a:rPr kumimoji="0" lang="zh-TW" altLang="en-US" sz="2800" b="0" i="0" u="none" strike="noStrike" kern="1200" cap="none" spc="0" normalizeH="0" baseline="0" noProof="0" dirty="0">
                <a:ln>
                  <a:noFill/>
                </a:ln>
                <a:solidFill>
                  <a:srgbClr val="000000"/>
                </a:solidFill>
                <a:effectLst/>
                <a:uLnTx/>
                <a:uFillTx/>
                <a:latin typeface="Calibri" panose="020F0502020204030204" pitchFamily="34" charset="0"/>
                <a:ea typeface="Microsoft JhengHei" panose="020B0604030504040204" pitchFamily="34" charset="-120"/>
                <a:cs typeface="Microsoft JhengHei" panose="020B0604030504040204" pitchFamily="34" charset="-120"/>
              </a:rPr>
              <a:t>我一個禮拜禁食兩次，凡我所得的都捐上十分之一。</a:t>
            </a:r>
            <a:endParaRPr kumimoji="0" lang="en-US" sz="2800" b="0"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30000" noProof="0" dirty="0">
                <a:ln>
                  <a:noFill/>
                </a:ln>
                <a:solidFill>
                  <a:srgbClr val="000000"/>
                </a:solidFill>
                <a:effectLst/>
                <a:uLnTx/>
                <a:uFillTx/>
                <a:latin typeface="Segoe UI" panose="020B0502040204020203" pitchFamily="34" charset="0"/>
                <a:ea typeface="PMingLiU" panose="02020500000000000000" pitchFamily="18" charset="-120"/>
                <a:cs typeface="Times New Roman" panose="02020603050405020304" pitchFamily="18" charset="0"/>
              </a:rPr>
              <a:t>13 </a:t>
            </a:r>
            <a:r>
              <a:rPr kumimoji="0" lang="zh-TW" altLang="en-US" sz="2800" b="0" i="0" u="none" strike="noStrike" kern="1200" cap="none" spc="0" normalizeH="0" baseline="0" noProof="0" dirty="0">
                <a:ln>
                  <a:noFill/>
                </a:ln>
                <a:solidFill>
                  <a:srgbClr val="000000"/>
                </a:solidFill>
                <a:effectLst/>
                <a:uLnTx/>
                <a:uFillTx/>
                <a:latin typeface="Calibri" panose="020F0502020204030204" pitchFamily="34" charset="0"/>
                <a:ea typeface="Microsoft JhengHei" panose="020B0604030504040204" pitchFamily="34" charset="-120"/>
                <a:cs typeface="Microsoft JhengHei" panose="020B0604030504040204" pitchFamily="34" charset="-120"/>
              </a:rPr>
              <a:t>那稅吏遠遠的站著，連舉目望天也不敢，只捶著胸說：神阿，開恩可憐我這個罪人！</a:t>
            </a:r>
            <a:endParaRPr kumimoji="0" lang="en-US" sz="2800" b="0"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3000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12 </a:t>
            </a:r>
            <a:r>
              <a:rPr kumimoji="0" 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I fast twice a week and give a tenth of all I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    get.’</a:t>
            </a:r>
            <a:endParaRPr kumimoji="0" lang="en-US" sz="2800" b="0" i="0" u="none" strike="noStrike" kern="1200" cap="none" spc="0" normalizeH="0" baseline="0" noProof="0" dirty="0">
              <a:ln>
                <a:noFill/>
              </a:ln>
              <a:solidFill>
                <a:srgbClr val="0070C0"/>
              </a:solidFill>
              <a:effectLst/>
              <a:uLnTx/>
              <a:uFillTx/>
              <a:latin typeface="Calibri" panose="020F0502020204030204" pitchFamily="34" charset="0"/>
              <a:ea typeface="PMingLiU" panose="02020500000000000000" pitchFamily="18" charset="-120"/>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3000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13 </a:t>
            </a:r>
            <a:r>
              <a:rPr kumimoji="0" 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“But the tax collector stood at a distance. He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       would not even look up to heaven, but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       beat his breast and said, ‘God, have mercy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       on me, a sinner.’</a:t>
            </a:r>
            <a:endParaRPr kumimoji="0" lang="en-US" sz="2800" b="0" i="0" u="none" strike="noStrike" kern="1200" cap="none" spc="0" normalizeH="0" baseline="0" noProof="0" dirty="0">
              <a:ln>
                <a:noFill/>
              </a:ln>
              <a:solidFill>
                <a:srgbClr val="0070C0"/>
              </a:solidFill>
              <a:effectLst/>
              <a:uLnTx/>
              <a:uFillTx/>
              <a:latin typeface="Calibri" panose="020F0502020204030204" pitchFamily="34" charset="0"/>
              <a:ea typeface="PMingLiU" panose="02020500000000000000" pitchFamily="18" charset="-120"/>
              <a:cs typeface="Times New Roman" panose="02020603050405020304" pitchFamily="18" charset="0"/>
            </a:endParaRPr>
          </a:p>
          <a:p>
            <a:pPr marL="0" marR="0" lvl="0" indent="0" algn="l" defTabSz="457200" rtl="0" eaLnBrk="1" fontAlgn="auto" latinLnBrk="0" hangingPunct="1">
              <a:lnSpc>
                <a:spcPct val="107000"/>
              </a:lnSpc>
              <a:spcBef>
                <a:spcPts val="0"/>
              </a:spcBef>
              <a:spcAft>
                <a:spcPts val="600"/>
              </a:spcAft>
              <a:buClrTx/>
              <a:buSzTx/>
              <a:buFontTx/>
              <a:buNone/>
              <a:tabLst/>
              <a:defRPr/>
            </a:pPr>
            <a:r>
              <a:rPr kumimoji="0" lang="en-US" sz="1350" b="0"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rPr>
              <a:t> </a:t>
            </a:r>
          </a:p>
        </p:txBody>
      </p:sp>
    </p:spTree>
    <p:extLst>
      <p:ext uri="{BB962C8B-B14F-4D97-AF65-F5344CB8AC3E}">
        <p14:creationId xmlns:p14="http://schemas.microsoft.com/office/powerpoint/2010/main" val="29260737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75FBA5E8-85D0-0F24-97B1-31F4E94DEC9A}"/>
              </a:ext>
            </a:extLst>
          </p:cNvPr>
          <p:cNvSpPr txBox="1"/>
          <p:nvPr/>
        </p:nvSpPr>
        <p:spPr>
          <a:xfrm>
            <a:off x="781224" y="559440"/>
            <a:ext cx="7581551" cy="375192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2800" b="0" i="0" u="none" strike="noStrike" kern="1200" cap="none" spc="0" normalizeH="0" baseline="0" noProof="0" dirty="0">
                <a:ln>
                  <a:noFill/>
                </a:ln>
                <a:solidFill>
                  <a:srgbClr val="C00000"/>
                </a:solidFill>
                <a:effectLst/>
                <a:uLnTx/>
                <a:uFillTx/>
                <a:latin typeface="Calibri" panose="020F0502020204030204" pitchFamily="34" charset="0"/>
                <a:ea typeface="PMingLiU" panose="02020500000000000000" pitchFamily="18" charset="-120"/>
                <a:cs typeface="Times New Roman" panose="02020603050405020304" pitchFamily="18" charset="0"/>
              </a:rPr>
              <a:t>路加福音 </a:t>
            </a:r>
            <a:r>
              <a:rPr kumimoji="0" lang="en-US" sz="2800" b="0" i="0" u="none" strike="noStrike" kern="1200" cap="none" spc="0" normalizeH="0" baseline="0" noProof="0" dirty="0">
                <a:ln>
                  <a:noFill/>
                </a:ln>
                <a:solidFill>
                  <a:srgbClr val="C00000"/>
                </a:solidFill>
                <a:effectLst/>
                <a:uLnTx/>
                <a:uFillTx/>
                <a:latin typeface="Calibri" panose="020F0502020204030204" pitchFamily="34" charset="0"/>
                <a:ea typeface="PMingLiU" panose="02020500000000000000" pitchFamily="18" charset="-120"/>
                <a:cs typeface="Times New Roman" panose="02020603050405020304" pitchFamily="18" charset="0"/>
              </a:rPr>
              <a:t>Luke 18:12-14</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30000" noProof="0" dirty="0">
                <a:ln>
                  <a:noFill/>
                </a:ln>
                <a:solidFill>
                  <a:srgbClr val="000000"/>
                </a:solidFill>
                <a:effectLst/>
                <a:uLnTx/>
                <a:uFillTx/>
                <a:latin typeface="Segoe UI" panose="020B0502040204020203" pitchFamily="34" charset="0"/>
                <a:ea typeface="PMingLiU" panose="02020500000000000000" pitchFamily="18" charset="-120"/>
                <a:cs typeface="Times New Roman" panose="02020603050405020304" pitchFamily="18" charset="0"/>
              </a:rPr>
              <a:t>14 </a:t>
            </a:r>
            <a:r>
              <a:rPr kumimoji="0" lang="zh-TW" altLang="en-US" sz="2800" b="0" i="0" u="none" strike="noStrike" kern="1200" cap="none" spc="0" normalizeH="0" baseline="0" noProof="0" dirty="0">
                <a:ln>
                  <a:noFill/>
                </a:ln>
                <a:solidFill>
                  <a:srgbClr val="000000"/>
                </a:solidFill>
                <a:effectLst/>
                <a:uLnTx/>
                <a:uFillTx/>
                <a:latin typeface="Calibri" panose="020F0502020204030204" pitchFamily="34" charset="0"/>
                <a:ea typeface="Microsoft JhengHei" panose="020B0604030504040204" pitchFamily="34" charset="-120"/>
                <a:cs typeface="Microsoft JhengHei" panose="020B0604030504040204" pitchFamily="34" charset="-120"/>
              </a:rPr>
              <a:t>我告訴你們，這人回家去比那人倒算為義了；因為，凡自高的，必降為卑；自卑的，必升</a:t>
            </a:r>
            <a:endParaRPr kumimoji="0" lang="en-US" sz="2800" b="0"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3000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14 </a:t>
            </a:r>
            <a:r>
              <a:rPr kumimoji="0" 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“I tell you that this man, rather than the other, went home justified before God. For all those who exalt themselves will be humbled, and those who humble themselves will be exalted.”</a:t>
            </a:r>
            <a:endParaRPr kumimoji="0" lang="en-US" sz="2800" b="0" i="0" u="none" strike="noStrike" kern="1200" cap="none" spc="0" normalizeH="0" baseline="0" noProof="0" dirty="0">
              <a:ln>
                <a:noFill/>
              </a:ln>
              <a:solidFill>
                <a:srgbClr val="0070C0"/>
              </a:solidFill>
              <a:effectLst/>
              <a:uLnTx/>
              <a:uFillTx/>
              <a:latin typeface="Calibri" panose="020F0502020204030204" pitchFamily="34" charset="0"/>
              <a:ea typeface="PMingLiU" panose="02020500000000000000" pitchFamily="18" charset="-120"/>
              <a:cs typeface="Times New Roman" panose="02020603050405020304" pitchFamily="18" charset="0"/>
            </a:endParaRPr>
          </a:p>
          <a:p>
            <a:pPr marL="0" marR="0" lvl="0" indent="0" algn="l" defTabSz="457200" rtl="0" eaLnBrk="1" fontAlgn="auto" latinLnBrk="0" hangingPunct="1">
              <a:lnSpc>
                <a:spcPct val="107000"/>
              </a:lnSpc>
              <a:spcBef>
                <a:spcPts val="0"/>
              </a:spcBef>
              <a:spcAft>
                <a:spcPts val="600"/>
              </a:spcAft>
              <a:buClrTx/>
              <a:buSzTx/>
              <a:buFontTx/>
              <a:buNone/>
              <a:tabLst/>
              <a:defRPr/>
            </a:pPr>
            <a:r>
              <a:rPr kumimoji="0" lang="en-US" sz="1350" b="0"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rPr>
              <a:t> </a:t>
            </a:r>
          </a:p>
        </p:txBody>
      </p:sp>
    </p:spTree>
    <p:extLst>
      <p:ext uri="{BB962C8B-B14F-4D97-AF65-F5344CB8AC3E}">
        <p14:creationId xmlns:p14="http://schemas.microsoft.com/office/powerpoint/2010/main" val="312132018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75FBA5E8-85D0-0F24-97B1-31F4E94DEC9A}"/>
              </a:ext>
            </a:extLst>
          </p:cNvPr>
          <p:cNvSpPr txBox="1"/>
          <p:nvPr/>
        </p:nvSpPr>
        <p:spPr>
          <a:xfrm>
            <a:off x="781226" y="1146673"/>
            <a:ext cx="7581551" cy="138499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2800" b="1"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rPr>
              <a:t>有福的人</a:t>
            </a:r>
            <a:endParaRPr kumimoji="0" lang="en-US" altLang="zh-TW" sz="2800" b="1"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endParaRPr>
          </a:p>
          <a:p>
            <a:pPr marL="457200" marR="0" lvl="1" indent="0" algn="l" defTabSz="457200" rtl="0" eaLnBrk="1" fontAlgn="auto" latinLnBrk="0" hangingPunct="1">
              <a:lnSpc>
                <a:spcPct val="100000"/>
              </a:lnSpc>
              <a:spcBef>
                <a:spcPts val="0"/>
              </a:spcBef>
              <a:spcAft>
                <a:spcPts val="0"/>
              </a:spcAft>
              <a:buClrTx/>
              <a:buSzTx/>
              <a:buFontTx/>
              <a:buNone/>
              <a:tabLst/>
              <a:defRPr/>
            </a:pPr>
            <a:r>
              <a:rPr kumimoji="0" lang="zh-TW" altLang="en-US" sz="2800" b="1" i="0" u="none" strike="noStrike" kern="1200" cap="none" spc="0" normalizeH="0" baseline="0" noProof="0" dirty="0">
                <a:ln>
                  <a:noFill/>
                </a:ln>
                <a:solidFill>
                  <a:prstClr val="white">
                    <a:lumMod val="75000"/>
                  </a:prstClr>
                </a:solidFill>
                <a:effectLst/>
                <a:uLnTx/>
                <a:uFillTx/>
                <a:latin typeface="Calibri" panose="020F0502020204030204" pitchFamily="34" charset="0"/>
                <a:ea typeface="PMingLiU" panose="02020500000000000000" pitchFamily="18" charset="-120"/>
                <a:cs typeface="Times New Roman" panose="02020603050405020304" pitchFamily="18" charset="0"/>
              </a:rPr>
              <a:t>清心謙卑以神為中心的人</a:t>
            </a:r>
            <a:endParaRPr kumimoji="0" lang="en-US" altLang="zh-TW" sz="2800" b="1" i="0" u="none" strike="noStrike" kern="1200" cap="none" spc="0" normalizeH="0" baseline="0" noProof="0" dirty="0">
              <a:ln>
                <a:noFill/>
              </a:ln>
              <a:solidFill>
                <a:prstClr val="white">
                  <a:lumMod val="75000"/>
                </a:prstClr>
              </a:solidFill>
              <a:effectLst/>
              <a:uLnTx/>
              <a:uFillTx/>
              <a:latin typeface="Calibri" panose="020F0502020204030204" pitchFamily="34" charset="0"/>
              <a:ea typeface="PMingLiU" panose="02020500000000000000" pitchFamily="18" charset="-120"/>
              <a:cs typeface="Times New Roman" panose="02020603050405020304" pitchFamily="18" charset="0"/>
            </a:endParaRPr>
          </a:p>
          <a:p>
            <a:pPr marL="457200" marR="0" lvl="1" indent="0" algn="l" defTabSz="457200" rtl="0" eaLnBrk="1" fontAlgn="auto" latinLnBrk="0" hangingPunct="1">
              <a:lnSpc>
                <a:spcPct val="100000"/>
              </a:lnSpc>
              <a:spcBef>
                <a:spcPts val="0"/>
              </a:spcBef>
              <a:spcAft>
                <a:spcPts val="0"/>
              </a:spcAft>
              <a:buClrTx/>
              <a:buSzTx/>
              <a:buFontTx/>
              <a:buNone/>
              <a:tabLst/>
              <a:defRPr/>
            </a:pPr>
            <a:r>
              <a:rPr kumimoji="0" lang="zh-TW" altLang="en-US" sz="2800" b="1"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rPr>
              <a:t>屬於主的人</a:t>
            </a:r>
            <a:endParaRPr kumimoji="0" lang="en-US" altLang="zh-TW" sz="2800" b="1"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endParaRPr>
          </a:p>
        </p:txBody>
      </p:sp>
    </p:spTree>
    <p:extLst>
      <p:ext uri="{BB962C8B-B14F-4D97-AF65-F5344CB8AC3E}">
        <p14:creationId xmlns:p14="http://schemas.microsoft.com/office/powerpoint/2010/main" val="292399766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75FBA5E8-85D0-0F24-97B1-31F4E94DEC9A}"/>
              </a:ext>
            </a:extLst>
          </p:cNvPr>
          <p:cNvSpPr txBox="1"/>
          <p:nvPr/>
        </p:nvSpPr>
        <p:spPr>
          <a:xfrm>
            <a:off x="781226" y="1146670"/>
            <a:ext cx="7581551" cy="2316724"/>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2800" b="0"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rPr>
              <a:t>我們要必須先成為基督徒，然後才能活出基督徒的行為表現。</a:t>
            </a:r>
            <a:endParaRPr kumimoji="0" lang="en-US" sz="2800" b="0"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endParaRPr>
          </a:p>
          <a:p>
            <a:pPr marL="0" marR="0" lvl="0" indent="0" algn="l" defTabSz="457200" rtl="0" eaLnBrk="1" fontAlgn="auto" latinLnBrk="0" hangingPunct="1">
              <a:lnSpc>
                <a:spcPct val="107000"/>
              </a:lnSpc>
              <a:spcBef>
                <a:spcPts val="0"/>
              </a:spcBef>
              <a:spcAft>
                <a:spcPts val="60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rPr>
              <a:t>A Christian is something before he does anything; and we have to be Christian before we can act as Christians. </a:t>
            </a:r>
          </a:p>
        </p:txBody>
      </p:sp>
    </p:spTree>
    <p:extLst>
      <p:ext uri="{BB962C8B-B14F-4D97-AF65-F5344CB8AC3E}">
        <p14:creationId xmlns:p14="http://schemas.microsoft.com/office/powerpoint/2010/main" val="90904490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75FBA5E8-85D0-0F24-97B1-31F4E94DEC9A}"/>
              </a:ext>
            </a:extLst>
          </p:cNvPr>
          <p:cNvSpPr txBox="1"/>
          <p:nvPr/>
        </p:nvSpPr>
        <p:spPr>
          <a:xfrm>
            <a:off x="781224" y="710444"/>
            <a:ext cx="7581551" cy="526297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2800" b="0" i="0" u="none" strike="noStrike" kern="1200" cap="none" spc="0" normalizeH="0" baseline="0" noProof="0" dirty="0">
                <a:ln>
                  <a:noFill/>
                </a:ln>
                <a:solidFill>
                  <a:srgbClr val="C00000"/>
                </a:solidFill>
                <a:effectLst/>
                <a:uLnTx/>
                <a:uFillTx/>
                <a:latin typeface="system-ui"/>
                <a:ea typeface="新細明體" panose="02020500000000000000" pitchFamily="18" charset="-120"/>
                <a:cs typeface="+mn-cs"/>
              </a:rPr>
              <a:t>約翰福音 </a:t>
            </a:r>
            <a:r>
              <a:rPr kumimoji="0" lang="en-US" altLang="zh-TW" sz="2800" b="0" i="0" u="none" strike="noStrike" kern="1200" cap="none" spc="0" normalizeH="0" baseline="0" noProof="0" dirty="0">
                <a:ln>
                  <a:noFill/>
                </a:ln>
                <a:solidFill>
                  <a:srgbClr val="C00000"/>
                </a:solidFill>
                <a:effectLst/>
                <a:uLnTx/>
                <a:uFillTx/>
                <a:latin typeface="Calibri" panose="020F0502020204030204" pitchFamily="34" charset="0"/>
                <a:ea typeface="PMingLiU" panose="02020500000000000000" pitchFamily="18" charset="-120"/>
                <a:cs typeface="Times New Roman" panose="02020603050405020304" pitchFamily="18" charset="0"/>
              </a:rPr>
              <a:t>John 10:9-10</a:t>
            </a:r>
            <a:endParaRPr kumimoji="0" lang="en-US" sz="2800" b="0" i="0" u="none" strike="noStrike" kern="1200" cap="none" spc="0" normalizeH="0" baseline="0" noProof="0" dirty="0">
              <a:ln>
                <a:noFill/>
              </a:ln>
              <a:solidFill>
                <a:srgbClr val="C00000"/>
              </a:solidFill>
              <a:effectLst/>
              <a:uLnTx/>
              <a:uFillTx/>
              <a:latin typeface="Calibri" panose="020F0502020204030204" pitchFamily="34" charset="0"/>
              <a:ea typeface="PMingLiU" panose="02020500000000000000" pitchFamily="18" charset="-120"/>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2800" b="1" i="0" u="none" strike="noStrike" kern="1200" cap="none" spc="0" normalizeH="0" baseline="30000" noProof="0" dirty="0">
                <a:ln>
                  <a:noFill/>
                </a:ln>
                <a:solidFill>
                  <a:srgbClr val="000000"/>
                </a:solidFill>
                <a:effectLst/>
                <a:uLnTx/>
                <a:uFillTx/>
                <a:latin typeface="system-ui"/>
                <a:ea typeface="新細明體" panose="02020500000000000000" pitchFamily="18" charset="-120"/>
                <a:cs typeface="+mn-cs"/>
              </a:rPr>
              <a:t>9 </a:t>
            </a:r>
            <a:r>
              <a:rPr kumimoji="0" lang="zh-TW" altLang="en-US" sz="2800" b="0" i="0" u="none" strike="noStrike" kern="1200" cap="none" spc="0" normalizeH="0" baseline="0" noProof="0" dirty="0">
                <a:ln>
                  <a:noFill/>
                </a:ln>
                <a:solidFill>
                  <a:srgbClr val="000000"/>
                </a:solidFill>
                <a:effectLst/>
                <a:uLnTx/>
                <a:uFillTx/>
                <a:latin typeface="system-ui"/>
                <a:ea typeface="新細明體" panose="02020500000000000000" pitchFamily="18" charset="-120"/>
                <a:cs typeface="+mn-cs"/>
              </a:rPr>
              <a:t>我就是門；凡從我進來的，必然得救，並且出入得草吃。</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2800" b="1" i="0" u="none" strike="noStrike" kern="1200" cap="none" spc="0" normalizeH="0" baseline="30000" noProof="0" dirty="0">
                <a:ln>
                  <a:noFill/>
                </a:ln>
                <a:solidFill>
                  <a:srgbClr val="000000"/>
                </a:solidFill>
                <a:effectLst/>
                <a:uLnTx/>
                <a:uFillTx/>
                <a:latin typeface="system-ui"/>
                <a:ea typeface="新細明體" panose="02020500000000000000" pitchFamily="18" charset="-120"/>
                <a:cs typeface="+mn-cs"/>
              </a:rPr>
              <a:t>10 </a:t>
            </a:r>
            <a:r>
              <a:rPr kumimoji="0" lang="zh-TW" altLang="en-US" sz="2800" b="0" i="0" u="none" strike="noStrike" kern="1200" cap="none" spc="0" normalizeH="0" baseline="0" noProof="0" dirty="0">
                <a:ln>
                  <a:noFill/>
                </a:ln>
                <a:solidFill>
                  <a:srgbClr val="000000"/>
                </a:solidFill>
                <a:effectLst/>
                <a:uLnTx/>
                <a:uFillTx/>
                <a:latin typeface="system-ui"/>
                <a:ea typeface="新細明體" panose="02020500000000000000" pitchFamily="18" charset="-120"/>
                <a:cs typeface="+mn-cs"/>
              </a:rPr>
              <a:t>盜賊來，無非要偷竊，殺害，毀壞；我來了，是要叫羊（或作：人）得生命，並且得的更豐盛。</a:t>
            </a:r>
            <a:endParaRPr kumimoji="0" lang="en-US" sz="2800" b="0"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30000" noProof="0" dirty="0">
                <a:ln>
                  <a:noFill/>
                </a:ln>
                <a:solidFill>
                  <a:srgbClr val="0070C0"/>
                </a:solidFill>
                <a:effectLst/>
                <a:uLnTx/>
                <a:uFillTx/>
                <a:latin typeface="system-ui"/>
                <a:ea typeface="+mn-ea"/>
                <a:cs typeface="+mn-cs"/>
              </a:rPr>
              <a:t>9 </a:t>
            </a:r>
            <a:r>
              <a:rPr kumimoji="0" lang="en-US" sz="2800" b="0" i="0" u="none" strike="noStrike" kern="1200" cap="none" spc="0" normalizeH="0" baseline="0" noProof="0" dirty="0">
                <a:ln>
                  <a:noFill/>
                </a:ln>
                <a:solidFill>
                  <a:srgbClr val="0070C0"/>
                </a:solidFill>
                <a:effectLst/>
                <a:uLnTx/>
                <a:uFillTx/>
                <a:latin typeface="system-ui"/>
                <a:ea typeface="+mn-ea"/>
                <a:cs typeface="+mn-cs"/>
              </a:rPr>
              <a:t>I am the gate; whoever enters through me will be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0070C0"/>
                </a:solidFill>
                <a:effectLst/>
                <a:uLnTx/>
                <a:uFillTx/>
                <a:latin typeface="system-ui"/>
                <a:ea typeface="+mn-ea"/>
                <a:cs typeface="+mn-cs"/>
              </a:rPr>
              <a:t>    saved. They will come in and go out, and find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0070C0"/>
                </a:solidFill>
                <a:effectLst/>
                <a:uLnTx/>
                <a:uFillTx/>
                <a:latin typeface="system-ui"/>
                <a:ea typeface="+mn-ea"/>
                <a:cs typeface="+mn-cs"/>
              </a:rPr>
              <a:t>    pasture.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30000" noProof="0" dirty="0">
                <a:ln>
                  <a:noFill/>
                </a:ln>
                <a:solidFill>
                  <a:srgbClr val="0070C0"/>
                </a:solidFill>
                <a:effectLst/>
                <a:uLnTx/>
                <a:uFillTx/>
                <a:latin typeface="system-ui"/>
                <a:ea typeface="+mn-ea"/>
                <a:cs typeface="+mn-cs"/>
              </a:rPr>
              <a:t>10 </a:t>
            </a:r>
            <a:r>
              <a:rPr kumimoji="0" lang="en-US" sz="2800" b="0" i="0" u="none" strike="noStrike" kern="1200" cap="none" spc="0" normalizeH="0" baseline="0" noProof="0" dirty="0">
                <a:ln>
                  <a:noFill/>
                </a:ln>
                <a:solidFill>
                  <a:srgbClr val="0070C0"/>
                </a:solidFill>
                <a:effectLst/>
                <a:uLnTx/>
                <a:uFillTx/>
                <a:latin typeface="system-ui"/>
                <a:ea typeface="+mn-ea"/>
                <a:cs typeface="+mn-cs"/>
              </a:rPr>
              <a:t>The thief comes only to steal and kill and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0070C0"/>
                </a:solidFill>
                <a:effectLst/>
                <a:uLnTx/>
                <a:uFillTx/>
                <a:latin typeface="system-ui"/>
                <a:ea typeface="+mn-ea"/>
                <a:cs typeface="+mn-cs"/>
              </a:rPr>
              <a:t>       destroy; I have come that they may have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0070C0"/>
                </a:solidFill>
                <a:effectLst/>
                <a:uLnTx/>
                <a:uFillTx/>
                <a:latin typeface="system-ui"/>
                <a:ea typeface="+mn-ea"/>
                <a:cs typeface="+mn-cs"/>
              </a:rPr>
              <a:t>       life, and have it to the full.</a:t>
            </a:r>
            <a:endParaRPr kumimoji="0" lang="en-US" sz="2800" b="0" i="0" u="none" strike="noStrike" kern="1200" cap="none" spc="0" normalizeH="0" baseline="0" noProof="0" dirty="0">
              <a:ln>
                <a:noFill/>
              </a:ln>
              <a:solidFill>
                <a:srgbClr val="0070C0"/>
              </a:solidFill>
              <a:effectLst/>
              <a:uLnTx/>
              <a:uFillTx/>
              <a:latin typeface="Times New Roman" panose="02020603050405020304" pitchFamily="18" charset="0"/>
              <a:ea typeface="Times New Roman" panose="02020603050405020304" pitchFamily="18" charset="0"/>
              <a:cs typeface="+mn-cs"/>
            </a:endParaRPr>
          </a:p>
        </p:txBody>
      </p:sp>
    </p:spTree>
    <p:extLst>
      <p:ext uri="{BB962C8B-B14F-4D97-AF65-F5344CB8AC3E}">
        <p14:creationId xmlns:p14="http://schemas.microsoft.com/office/powerpoint/2010/main" val="31293871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75FBA5E8-85D0-0F24-97B1-31F4E94DEC9A}"/>
              </a:ext>
            </a:extLst>
          </p:cNvPr>
          <p:cNvSpPr txBox="1"/>
          <p:nvPr/>
        </p:nvSpPr>
        <p:spPr>
          <a:xfrm>
            <a:off x="2209800" y="1447800"/>
            <a:ext cx="4536347" cy="3139321"/>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zh-TW" altLang="en-US" sz="4950" b="1" i="0" u="none" strike="noStrike" kern="1200" cap="none" spc="0" normalizeH="0" baseline="0" noProof="0" dirty="0">
                <a:ln>
                  <a:noFill/>
                </a:ln>
                <a:solidFill>
                  <a:srgbClr val="C00000"/>
                </a:solidFill>
                <a:effectLst/>
                <a:uLnTx/>
                <a:uFillTx/>
                <a:latin typeface="Calibri" panose="020F0502020204030204" pitchFamily="34" charset="0"/>
                <a:ea typeface="PMingLiU" panose="02020500000000000000" pitchFamily="18" charset="-120"/>
                <a:cs typeface="Times New Roman" panose="02020603050405020304" pitchFamily="18" charset="0"/>
              </a:rPr>
              <a:t>有福的人</a:t>
            </a:r>
            <a:r>
              <a:rPr kumimoji="0" lang="zh-TW" altLang="en-US" sz="4950" b="1" i="0" u="none" strike="noStrike" kern="1200" cap="none" spc="0" normalizeH="0" baseline="0" noProof="0" dirty="0">
                <a:ln>
                  <a:noFill/>
                </a:ln>
                <a:solidFill>
                  <a:srgbClr val="C00000"/>
                </a:solidFill>
                <a:effectLst/>
                <a:uLnTx/>
                <a:uFillTx/>
                <a:latin typeface="Calibri" panose="020F0502020204030204"/>
                <a:ea typeface="Calibri" panose="020F0502020204030204" pitchFamily="34" charset="0"/>
                <a:cs typeface="Times New Roman" panose="02020603050405020304" pitchFamily="18" charset="0"/>
              </a:rPr>
              <a:t> </a:t>
            </a:r>
            <a:endParaRPr kumimoji="0" lang="en-US" altLang="zh-TW" sz="4950" b="1" i="0" u="none" strike="noStrike" kern="1200" cap="none" spc="0" normalizeH="0" baseline="0" noProof="0" dirty="0">
              <a:ln>
                <a:noFill/>
              </a:ln>
              <a:solidFill>
                <a:srgbClr val="C00000"/>
              </a:solidFill>
              <a:effectLst/>
              <a:uLnTx/>
              <a:uFillTx/>
              <a:latin typeface="Calibri" panose="020F0502020204030204"/>
              <a:ea typeface="Calibri" panose="020F0502020204030204" pitchFamily="34" charset="0"/>
              <a:cs typeface="Times New Roman" panose="02020603050405020304" pitchFamily="18"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950" b="1" i="0" u="none" strike="noStrike" kern="1200" cap="none" spc="0" normalizeH="0" baseline="0" noProof="0" dirty="0">
                <a:ln>
                  <a:noFill/>
                </a:ln>
                <a:solidFill>
                  <a:srgbClr val="C00000"/>
                </a:solidFill>
                <a:effectLst/>
                <a:uLnTx/>
                <a:uFillTx/>
                <a:latin typeface="Calibri" panose="020F0502020204030204" pitchFamily="34" charset="0"/>
                <a:ea typeface="PMingLiU" panose="02020500000000000000" pitchFamily="18" charset="-120"/>
                <a:cs typeface="Times New Roman" panose="02020603050405020304" pitchFamily="18" charset="0"/>
              </a:rPr>
              <a:t>Blessed People</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2700" b="1" i="0" u="none" strike="noStrike" kern="1200" cap="none" spc="0" normalizeH="0" baseline="0" noProof="0" dirty="0">
              <a:ln>
                <a:noFill/>
              </a:ln>
              <a:solidFill>
                <a:srgbClr val="C00000"/>
              </a:solidFill>
              <a:effectLst/>
              <a:uLnTx/>
              <a:uFillTx/>
              <a:latin typeface="Calibri" panose="020F0502020204030204" pitchFamily="34" charset="0"/>
              <a:ea typeface="PMingLiU" panose="02020500000000000000" pitchFamily="18" charset="-120"/>
              <a:cs typeface="Times New Roman" panose="02020603050405020304" pitchFamily="18" charset="0"/>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700" b="1" i="0" u="none" strike="noStrike" kern="1200" cap="none" spc="0" normalizeH="0" baseline="0" noProof="0" dirty="0">
                <a:ln>
                  <a:noFill/>
                </a:ln>
                <a:solidFill>
                  <a:srgbClr val="C00000"/>
                </a:solidFill>
                <a:effectLst/>
                <a:uLnTx/>
                <a:uFillTx/>
                <a:latin typeface="Calibri" panose="020F0502020204030204" pitchFamily="34" charset="0"/>
                <a:ea typeface="PMingLiU" panose="02020500000000000000" pitchFamily="18" charset="-120"/>
                <a:cs typeface="Times New Roman" panose="02020603050405020304" pitchFamily="18" charset="0"/>
              </a:rPr>
              <a:t>03/12/2023</a:t>
            </a: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4500" b="1" i="0" u="none" strike="noStrike" kern="1200" cap="none" spc="0" normalizeH="0" baseline="0" noProof="0" dirty="0">
              <a:ln>
                <a:noFill/>
              </a:ln>
              <a:solidFill>
                <a:srgbClr val="C00000"/>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4961186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75FBA5E8-85D0-0F24-97B1-31F4E94DEC9A}"/>
              </a:ext>
            </a:extLst>
          </p:cNvPr>
          <p:cNvSpPr txBox="1"/>
          <p:nvPr/>
        </p:nvSpPr>
        <p:spPr>
          <a:xfrm>
            <a:off x="781226" y="1146671"/>
            <a:ext cx="7581551" cy="3175613"/>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2800" b="0" i="0" u="none" strike="noStrike" kern="1200" cap="none" spc="0" normalizeH="0" baseline="0" noProof="0" dirty="0">
                <a:ln>
                  <a:noFill/>
                </a:ln>
                <a:solidFill>
                  <a:srgbClr val="C00000"/>
                </a:solidFill>
                <a:effectLst/>
                <a:uLnTx/>
                <a:uFillTx/>
                <a:latin typeface="Calibri" panose="020F0502020204030204" pitchFamily="34" charset="0"/>
                <a:ea typeface="PMingLiU" panose="02020500000000000000" pitchFamily="18" charset="-120"/>
                <a:cs typeface="Times New Roman" panose="02020603050405020304" pitchFamily="18" charset="0"/>
              </a:rPr>
              <a:t>約翰福音 </a:t>
            </a:r>
            <a:r>
              <a:rPr kumimoji="0" lang="en-US" sz="2800" b="0" i="0" u="none" strike="noStrike" kern="1200" cap="none" spc="0" normalizeH="0" baseline="0" noProof="0" dirty="0">
                <a:ln>
                  <a:noFill/>
                </a:ln>
                <a:solidFill>
                  <a:srgbClr val="C00000"/>
                </a:solidFill>
                <a:effectLst/>
                <a:uLnTx/>
                <a:uFillTx/>
                <a:latin typeface="Calibri" panose="020F0502020204030204" pitchFamily="34" charset="0"/>
                <a:ea typeface="PMingLiU" panose="02020500000000000000" pitchFamily="18" charset="-120"/>
                <a:cs typeface="Times New Roman" panose="02020603050405020304" pitchFamily="18" charset="0"/>
              </a:rPr>
              <a:t>John 15:5</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30000" noProof="0" dirty="0">
                <a:ln>
                  <a:noFill/>
                </a:ln>
                <a:solidFill>
                  <a:srgbClr val="000000"/>
                </a:solidFill>
                <a:effectLst/>
                <a:uLnTx/>
                <a:uFillTx/>
                <a:latin typeface="Segoe UI" panose="020B0502040204020203" pitchFamily="34" charset="0"/>
                <a:ea typeface="PMingLiU" panose="02020500000000000000" pitchFamily="18" charset="-120"/>
                <a:cs typeface="Times New Roman" panose="02020603050405020304" pitchFamily="18" charset="0"/>
              </a:rPr>
              <a:t>5 </a:t>
            </a:r>
            <a:r>
              <a:rPr kumimoji="0" lang="zh-TW" altLang="en-US" sz="2800" b="0" i="0" u="none" strike="noStrike" kern="1200" cap="none" spc="0" normalizeH="0" baseline="0" noProof="0" dirty="0">
                <a:ln>
                  <a:noFill/>
                </a:ln>
                <a:solidFill>
                  <a:srgbClr val="000000"/>
                </a:solidFill>
                <a:effectLst/>
                <a:uLnTx/>
                <a:uFillTx/>
                <a:latin typeface="Segoe UI" panose="020B0502040204020203" pitchFamily="34" charset="0"/>
                <a:ea typeface="PMingLiU" panose="02020500000000000000" pitchFamily="18" charset="-120"/>
                <a:cs typeface="Segoe UI" panose="020B0502040204020203" pitchFamily="34" charset="0"/>
              </a:rPr>
              <a:t>我是葡萄樹，你們是枝子。常在我裡面的，我也常在他裡面，這人就多結果子；因為離了我，你們就不能做甚麼</a:t>
            </a:r>
            <a:r>
              <a:rPr kumimoji="0" lang="zh-TW" altLang="en-US" sz="2800" b="0" i="0" u="none" strike="noStrike" kern="1200" cap="none" spc="0" normalizeH="0" baseline="0" noProof="0" dirty="0">
                <a:ln>
                  <a:noFill/>
                </a:ln>
                <a:solidFill>
                  <a:srgbClr val="000000"/>
                </a:solidFill>
                <a:effectLst/>
                <a:uLnTx/>
                <a:uFillTx/>
                <a:latin typeface="Calibri" panose="020F0502020204030204" pitchFamily="34" charset="0"/>
                <a:ea typeface="Microsoft JhengHei" panose="020B0604030504040204" pitchFamily="34" charset="-120"/>
                <a:cs typeface="Microsoft JhengHei" panose="020B0604030504040204" pitchFamily="34" charset="-120"/>
              </a:rPr>
              <a:t>。</a:t>
            </a:r>
            <a:endParaRPr kumimoji="0" lang="en-US" sz="2800" b="0"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endParaRPr>
          </a:p>
          <a:p>
            <a:pPr marL="0" marR="0" lvl="0" indent="0" algn="l" defTabSz="457200" rtl="0" eaLnBrk="1" fontAlgn="auto" latinLnBrk="0" hangingPunct="1">
              <a:lnSpc>
                <a:spcPct val="107000"/>
              </a:lnSpc>
              <a:spcBef>
                <a:spcPts val="0"/>
              </a:spcBef>
              <a:spcAft>
                <a:spcPts val="600"/>
              </a:spcAft>
              <a:buClrTx/>
              <a:buSzTx/>
              <a:buFontTx/>
              <a:buNone/>
              <a:tabLst/>
              <a:defRPr/>
            </a:pPr>
            <a:r>
              <a:rPr kumimoji="0" lang="en-US" sz="2800" b="1" i="0" u="none" strike="noStrike" kern="1200" cap="none" spc="0" normalizeH="0" baseline="3000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5 </a:t>
            </a:r>
            <a:r>
              <a:rPr kumimoji="0" 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“I am the vine; you are the branches. If you remain in me and I in you, you will bear much fruit; apart from me you can do nothing.</a:t>
            </a:r>
            <a:endParaRPr kumimoji="0" lang="en-US" sz="2800" b="0" i="0" u="none" strike="noStrike" kern="1200" cap="none" spc="0" normalizeH="0" baseline="0" noProof="0" dirty="0">
              <a:ln>
                <a:noFill/>
              </a:ln>
              <a:solidFill>
                <a:srgbClr val="0070C0"/>
              </a:solidFill>
              <a:effectLst/>
              <a:uLnTx/>
              <a:uFillTx/>
              <a:latin typeface="Calibri" panose="020F0502020204030204" pitchFamily="34" charset="0"/>
              <a:ea typeface="PMingLiU" panose="02020500000000000000" pitchFamily="18" charset="-120"/>
              <a:cs typeface="Times New Roman" panose="02020603050405020304" pitchFamily="18" charset="0"/>
            </a:endParaRPr>
          </a:p>
        </p:txBody>
      </p:sp>
    </p:spTree>
    <p:extLst>
      <p:ext uri="{BB962C8B-B14F-4D97-AF65-F5344CB8AC3E}">
        <p14:creationId xmlns:p14="http://schemas.microsoft.com/office/powerpoint/2010/main" val="102864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75FBA5E8-85D0-0F24-97B1-31F4E94DEC9A}"/>
              </a:ext>
            </a:extLst>
          </p:cNvPr>
          <p:cNvSpPr txBox="1"/>
          <p:nvPr/>
        </p:nvSpPr>
        <p:spPr>
          <a:xfrm>
            <a:off x="781226" y="1146673"/>
            <a:ext cx="7581551" cy="2677656"/>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2800" b="0" i="0" u="none" strike="noStrike" kern="1200" cap="none" spc="0" normalizeH="0" baseline="0" noProof="0" dirty="0">
                <a:ln>
                  <a:noFill/>
                </a:ln>
                <a:solidFill>
                  <a:srgbClr val="C00000"/>
                </a:solidFill>
                <a:effectLst/>
                <a:uLnTx/>
                <a:uFillTx/>
                <a:latin typeface="Calibri" panose="020F0502020204030204" pitchFamily="34" charset="0"/>
                <a:ea typeface="PMingLiU" panose="02020500000000000000" pitchFamily="18" charset="-120"/>
                <a:cs typeface="Times New Roman" panose="02020603050405020304" pitchFamily="18" charset="0"/>
              </a:rPr>
              <a:t>羅馬書</a:t>
            </a:r>
            <a:r>
              <a:rPr kumimoji="0" lang="en-US" sz="2800" b="0" i="0" u="none" strike="noStrike" kern="1200" cap="none" spc="0" normalizeH="0" baseline="0" noProof="0" dirty="0">
                <a:ln>
                  <a:noFill/>
                </a:ln>
                <a:solidFill>
                  <a:srgbClr val="C00000"/>
                </a:solidFill>
                <a:effectLst/>
                <a:uLnTx/>
                <a:uFillTx/>
                <a:latin typeface="Calibri" panose="020F0502020204030204" pitchFamily="34" charset="0"/>
                <a:ea typeface="PMingLiU" panose="02020500000000000000" pitchFamily="18" charset="-120"/>
                <a:cs typeface="Times New Roman" panose="02020603050405020304" pitchFamily="18" charset="0"/>
              </a:rPr>
              <a:t>Romans 11:36</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30000" noProof="0" dirty="0">
                <a:ln>
                  <a:noFill/>
                </a:ln>
                <a:solidFill>
                  <a:srgbClr val="000000"/>
                </a:solidFill>
                <a:effectLst/>
                <a:uLnTx/>
                <a:uFillTx/>
                <a:latin typeface="Segoe UI" panose="020B0502040204020203" pitchFamily="34" charset="0"/>
                <a:ea typeface="PMingLiU" panose="02020500000000000000" pitchFamily="18" charset="-120"/>
                <a:cs typeface="+mn-cs"/>
              </a:rPr>
              <a:t>36 </a:t>
            </a:r>
            <a:r>
              <a:rPr kumimoji="0" lang="zh-TW" altLang="en-US" sz="2800" b="0" i="0" u="none" strike="noStrike" kern="1200" cap="none" spc="0" normalizeH="0" baseline="0" noProof="0" dirty="0">
                <a:ln>
                  <a:noFill/>
                </a:ln>
                <a:solidFill>
                  <a:srgbClr val="000000"/>
                </a:solidFill>
                <a:effectLst/>
                <a:uLnTx/>
                <a:uFillTx/>
                <a:latin typeface="Calibri" panose="020F0502020204030204"/>
                <a:ea typeface="Microsoft JhengHei" panose="020B0604030504040204" pitchFamily="34" charset="-120"/>
                <a:cs typeface="Microsoft JhengHei" panose="020B0604030504040204" pitchFamily="34" charset="-120"/>
              </a:rPr>
              <a:t>因為萬有都是本於他，倚靠他，歸於他。</a:t>
            </a:r>
            <a:endParaRPr kumimoji="0" lang="en-US" altLang="zh-TW" sz="2800" b="0" i="0" u="none" strike="noStrike" kern="1200" cap="none" spc="0" normalizeH="0" baseline="0" noProof="0" dirty="0">
              <a:ln>
                <a:noFill/>
              </a:ln>
              <a:solidFill>
                <a:srgbClr val="000000"/>
              </a:solidFill>
              <a:effectLst/>
              <a:uLnTx/>
              <a:uFillTx/>
              <a:latin typeface="Calibri" panose="020F0502020204030204"/>
              <a:ea typeface="Microsoft JhengHei" panose="020B0604030504040204" pitchFamily="34" charset="-120"/>
              <a:cs typeface="Microsoft JhengHei" panose="020B0604030504040204" pitchFamily="34" charset="-12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2800" b="0" i="0" u="none" strike="noStrike" kern="1200" cap="none" spc="0" normalizeH="0" baseline="0" noProof="0" dirty="0">
                <a:ln>
                  <a:noFill/>
                </a:ln>
                <a:solidFill>
                  <a:srgbClr val="000000"/>
                </a:solidFill>
                <a:effectLst/>
                <a:uLnTx/>
                <a:uFillTx/>
                <a:latin typeface="Calibri" panose="020F0502020204030204"/>
                <a:ea typeface="Microsoft JhengHei" panose="020B0604030504040204" pitchFamily="34" charset="-120"/>
                <a:cs typeface="Microsoft JhengHei" panose="020B0604030504040204" pitchFamily="34" charset="-120"/>
              </a:rPr>
              <a:t>    </a:t>
            </a:r>
            <a:r>
              <a:rPr kumimoji="0" lang="zh-TW" altLang="en-US" sz="2800" b="0" i="0" u="none" strike="noStrike" kern="1200" cap="none" spc="0" normalizeH="0" baseline="0" noProof="0" dirty="0">
                <a:ln>
                  <a:noFill/>
                </a:ln>
                <a:solidFill>
                  <a:srgbClr val="000000"/>
                </a:solidFill>
                <a:effectLst/>
                <a:uLnTx/>
                <a:uFillTx/>
                <a:latin typeface="Calibri" panose="020F0502020204030204"/>
                <a:ea typeface="Microsoft JhengHei" panose="020B0604030504040204" pitchFamily="34" charset="-120"/>
                <a:cs typeface="Microsoft JhengHei" panose="020B0604030504040204" pitchFamily="34" charset="-120"/>
              </a:rPr>
              <a:t>願榮耀歸給他，直到永遠。阿們！</a:t>
            </a:r>
            <a:r>
              <a:rPr kumimoji="0" lang="en-US" sz="2800" b="1" i="0" u="none" strike="noStrike" kern="1200" cap="none" spc="0" normalizeH="0" baseline="30000" noProof="0" dirty="0">
                <a:ln>
                  <a:noFill/>
                </a:ln>
                <a:solidFill>
                  <a:srgbClr val="000000"/>
                </a:solidFill>
                <a:effectLst/>
                <a:uLnTx/>
                <a:uFillTx/>
                <a:latin typeface="Segoe UI" panose="020B0502040204020203" pitchFamily="34" charset="0"/>
                <a:ea typeface="PMingLiU" panose="02020500000000000000" pitchFamily="18" charset="-120"/>
                <a:cs typeface="+mn-cs"/>
              </a:rPr>
              <a:t/>
            </a:r>
            <a:br>
              <a:rPr kumimoji="0" lang="en-US" sz="2800" b="1" i="0" u="none" strike="noStrike" kern="1200" cap="none" spc="0" normalizeH="0" baseline="30000" noProof="0" dirty="0">
                <a:ln>
                  <a:noFill/>
                </a:ln>
                <a:solidFill>
                  <a:srgbClr val="000000"/>
                </a:solidFill>
                <a:effectLst/>
                <a:uLnTx/>
                <a:uFillTx/>
                <a:latin typeface="Segoe UI" panose="020B0502040204020203" pitchFamily="34" charset="0"/>
                <a:ea typeface="PMingLiU" panose="02020500000000000000" pitchFamily="18" charset="-120"/>
                <a:cs typeface="+mn-cs"/>
              </a:rPr>
            </a:br>
            <a:r>
              <a:rPr kumimoji="0" lang="en-US" sz="2800" b="1" i="0" u="none" strike="noStrike" kern="1200" cap="none" spc="0" normalizeH="0" baseline="3000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36 </a:t>
            </a:r>
            <a:r>
              <a:rPr kumimoji="0" 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For from him and through him and for him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      are all things.</a:t>
            </a:r>
            <a:br>
              <a:rPr kumimoji="0" 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br>
            <a:r>
              <a:rPr kumimoji="0" lang="en-US" sz="2800" b="0" i="0" u="none" strike="noStrike" kern="1200" cap="none" spc="0" normalizeH="0" baseline="0" noProof="0" dirty="0">
                <a:ln>
                  <a:noFill/>
                </a:ln>
                <a:solidFill>
                  <a:srgbClr val="0070C0"/>
                </a:solidFill>
                <a:effectLst/>
                <a:uLnTx/>
                <a:uFillTx/>
                <a:latin typeface="Courier New" panose="02070309020205020404" pitchFamily="49" charset="0"/>
                <a:ea typeface="PMingLiU" panose="02020500000000000000" pitchFamily="18" charset="-120"/>
                <a:cs typeface="Times New Roman" panose="02020603050405020304" pitchFamily="18" charset="0"/>
              </a:rPr>
              <a:t>  </a:t>
            </a:r>
            <a:r>
              <a:rPr kumimoji="0" 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To him be the glory forever! Amen.</a:t>
            </a:r>
            <a:endParaRPr kumimoji="0" lang="en-US" sz="2800" b="0" i="0" u="none" strike="noStrike" kern="1200" cap="none" spc="0" normalizeH="0" baseline="0" noProof="0" dirty="0">
              <a:ln>
                <a:noFill/>
              </a:ln>
              <a:solidFill>
                <a:srgbClr val="0070C0"/>
              </a:solidFill>
              <a:effectLst/>
              <a:uLnTx/>
              <a:uFillTx/>
              <a:latin typeface="Calibri" panose="020F0502020204030204" pitchFamily="34" charset="0"/>
              <a:ea typeface="PMingLiU" panose="02020500000000000000" pitchFamily="18" charset="-120"/>
              <a:cs typeface="Times New Roman" panose="02020603050405020304" pitchFamily="18" charset="0"/>
            </a:endParaRPr>
          </a:p>
        </p:txBody>
      </p:sp>
    </p:spTree>
    <p:extLst>
      <p:ext uri="{BB962C8B-B14F-4D97-AF65-F5344CB8AC3E}">
        <p14:creationId xmlns:p14="http://schemas.microsoft.com/office/powerpoint/2010/main" val="14160944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75FBA5E8-85D0-0F24-97B1-31F4E94DEC9A}"/>
              </a:ext>
            </a:extLst>
          </p:cNvPr>
          <p:cNvSpPr txBox="1"/>
          <p:nvPr/>
        </p:nvSpPr>
        <p:spPr>
          <a:xfrm>
            <a:off x="781226" y="1146672"/>
            <a:ext cx="7581551" cy="181588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2800" b="1"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rPr>
              <a:t>有福的人</a:t>
            </a:r>
            <a:endParaRPr kumimoji="0" lang="en-US" altLang="zh-TW" sz="2800" b="1"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endParaRPr>
          </a:p>
          <a:p>
            <a:pPr marL="457200" marR="0" lvl="1" indent="0" algn="l" defTabSz="457200" rtl="0" eaLnBrk="1" fontAlgn="auto" latinLnBrk="0" hangingPunct="1">
              <a:lnSpc>
                <a:spcPct val="100000"/>
              </a:lnSpc>
              <a:spcBef>
                <a:spcPts val="0"/>
              </a:spcBef>
              <a:spcAft>
                <a:spcPts val="0"/>
              </a:spcAft>
              <a:buClrTx/>
              <a:buSzTx/>
              <a:buFontTx/>
              <a:buNone/>
              <a:tabLst/>
              <a:defRPr/>
            </a:pPr>
            <a:r>
              <a:rPr kumimoji="0" lang="zh-TW" altLang="en-US" sz="2800" b="1" i="0" u="none" strike="noStrike" kern="1200" cap="none" spc="0" normalizeH="0" baseline="0" noProof="0" dirty="0">
                <a:ln>
                  <a:noFill/>
                </a:ln>
                <a:solidFill>
                  <a:prstClr val="white">
                    <a:lumMod val="75000"/>
                  </a:prstClr>
                </a:solidFill>
                <a:effectLst/>
                <a:uLnTx/>
                <a:uFillTx/>
                <a:latin typeface="Calibri" panose="020F0502020204030204" pitchFamily="34" charset="0"/>
                <a:ea typeface="PMingLiU" panose="02020500000000000000" pitchFamily="18" charset="-120"/>
                <a:cs typeface="Times New Roman" panose="02020603050405020304" pitchFamily="18" charset="0"/>
              </a:rPr>
              <a:t>清心謙卑以神為中心的人</a:t>
            </a:r>
            <a:endParaRPr kumimoji="0" lang="en-US" altLang="zh-TW" sz="2800" b="1" i="0" u="none" strike="noStrike" kern="1200" cap="none" spc="0" normalizeH="0" baseline="0" noProof="0" dirty="0">
              <a:ln>
                <a:noFill/>
              </a:ln>
              <a:solidFill>
                <a:prstClr val="white">
                  <a:lumMod val="75000"/>
                </a:prstClr>
              </a:solidFill>
              <a:effectLst/>
              <a:uLnTx/>
              <a:uFillTx/>
              <a:latin typeface="Calibri" panose="020F0502020204030204" pitchFamily="34" charset="0"/>
              <a:ea typeface="PMingLiU" panose="02020500000000000000" pitchFamily="18" charset="-120"/>
              <a:cs typeface="Times New Roman" panose="02020603050405020304" pitchFamily="18" charset="0"/>
            </a:endParaRPr>
          </a:p>
          <a:p>
            <a:pPr marL="457200" marR="0" lvl="1" indent="0" algn="l" defTabSz="457200" rtl="0" eaLnBrk="1" fontAlgn="auto" latinLnBrk="0" hangingPunct="1">
              <a:lnSpc>
                <a:spcPct val="100000"/>
              </a:lnSpc>
              <a:spcBef>
                <a:spcPts val="0"/>
              </a:spcBef>
              <a:spcAft>
                <a:spcPts val="0"/>
              </a:spcAft>
              <a:buClrTx/>
              <a:buSzTx/>
              <a:buFontTx/>
              <a:buNone/>
              <a:tabLst/>
              <a:defRPr/>
            </a:pPr>
            <a:r>
              <a:rPr kumimoji="0" lang="zh-TW" altLang="en-US" sz="2800" b="1" i="0" u="none" strike="noStrike" kern="1200" cap="none" spc="0" normalizeH="0" baseline="0" noProof="0" dirty="0">
                <a:ln>
                  <a:noFill/>
                </a:ln>
                <a:solidFill>
                  <a:prstClr val="white">
                    <a:lumMod val="75000"/>
                  </a:prstClr>
                </a:solidFill>
                <a:effectLst/>
                <a:uLnTx/>
                <a:uFillTx/>
                <a:latin typeface="Calibri" panose="020F0502020204030204" pitchFamily="34" charset="0"/>
                <a:ea typeface="PMingLiU" panose="02020500000000000000" pitchFamily="18" charset="-120"/>
                <a:cs typeface="Times New Roman" panose="02020603050405020304" pitchFamily="18" charset="0"/>
              </a:rPr>
              <a:t>屬於主的人</a:t>
            </a:r>
            <a:endParaRPr kumimoji="0" lang="en-US" altLang="zh-TW" sz="2800" b="1" i="0" u="none" strike="noStrike" kern="1200" cap="none" spc="0" normalizeH="0" baseline="0" noProof="0" dirty="0">
              <a:ln>
                <a:noFill/>
              </a:ln>
              <a:solidFill>
                <a:prstClr val="white">
                  <a:lumMod val="75000"/>
                </a:prstClr>
              </a:solidFill>
              <a:effectLst/>
              <a:uLnTx/>
              <a:uFillTx/>
              <a:latin typeface="Calibri" panose="020F0502020204030204" pitchFamily="34" charset="0"/>
              <a:ea typeface="PMingLiU" panose="02020500000000000000" pitchFamily="18" charset="-120"/>
              <a:cs typeface="Times New Roman" panose="02020603050405020304" pitchFamily="18" charset="0"/>
            </a:endParaRPr>
          </a:p>
          <a:p>
            <a:pPr marL="457200" marR="0" lvl="1" indent="0" algn="l" defTabSz="457200" rtl="0" eaLnBrk="1" fontAlgn="auto" latinLnBrk="0" hangingPunct="1">
              <a:lnSpc>
                <a:spcPct val="100000"/>
              </a:lnSpc>
              <a:spcBef>
                <a:spcPts val="0"/>
              </a:spcBef>
              <a:spcAft>
                <a:spcPts val="0"/>
              </a:spcAft>
              <a:buClrTx/>
              <a:buSzTx/>
              <a:buFontTx/>
              <a:buNone/>
              <a:tabLst/>
              <a:defRPr/>
            </a:pPr>
            <a:r>
              <a:rPr kumimoji="0" lang="zh-TW" altLang="en-US" sz="2800" b="1"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rPr>
              <a:t>跟隨主的人</a:t>
            </a:r>
            <a:endParaRPr kumimoji="0" lang="en-US" sz="2800" b="1"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endParaRPr>
          </a:p>
        </p:txBody>
      </p:sp>
    </p:spTree>
    <p:extLst>
      <p:ext uri="{BB962C8B-B14F-4D97-AF65-F5344CB8AC3E}">
        <p14:creationId xmlns:p14="http://schemas.microsoft.com/office/powerpoint/2010/main" val="156838267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75FBA5E8-85D0-0F24-97B1-31F4E94DEC9A}"/>
              </a:ext>
            </a:extLst>
          </p:cNvPr>
          <p:cNvSpPr txBox="1"/>
          <p:nvPr/>
        </p:nvSpPr>
        <p:spPr>
          <a:xfrm>
            <a:off x="781226" y="1146673"/>
            <a:ext cx="7581551" cy="2677656"/>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2800" b="0" i="0" u="none" strike="noStrike" kern="1200" cap="none" spc="0" normalizeH="0" baseline="0" noProof="0" dirty="0">
                <a:ln>
                  <a:noFill/>
                </a:ln>
                <a:solidFill>
                  <a:srgbClr val="C00000"/>
                </a:solidFill>
                <a:effectLst/>
                <a:uLnTx/>
                <a:uFillTx/>
                <a:latin typeface="system-ui"/>
                <a:ea typeface="新細明體" panose="02020500000000000000" pitchFamily="18" charset="-120"/>
                <a:cs typeface="+mn-cs"/>
              </a:rPr>
              <a:t>馬太福音 </a:t>
            </a:r>
            <a:r>
              <a:rPr kumimoji="0" lang="en-US" altLang="zh-TW" sz="2800" b="0" i="0" u="none" strike="noStrike" kern="1200" cap="none" spc="0" normalizeH="0" baseline="0" noProof="0" dirty="0">
                <a:ln>
                  <a:noFill/>
                </a:ln>
                <a:solidFill>
                  <a:srgbClr val="C00000"/>
                </a:solidFill>
                <a:effectLst/>
                <a:uLnTx/>
                <a:uFillTx/>
                <a:latin typeface="system-ui"/>
                <a:ea typeface="新細明體" panose="02020500000000000000" pitchFamily="18" charset="-120"/>
                <a:cs typeface="+mn-cs"/>
              </a:rPr>
              <a:t>Matthew 16:24</a:t>
            </a:r>
            <a:endParaRPr kumimoji="0" lang="en-US" sz="2800" b="0" i="0" u="none" strike="noStrike" kern="1200" cap="none" spc="0" normalizeH="0" baseline="0" noProof="0" dirty="0">
              <a:ln>
                <a:noFill/>
              </a:ln>
              <a:solidFill>
                <a:srgbClr val="C00000"/>
              </a:solidFill>
              <a:effectLst/>
              <a:uLnTx/>
              <a:uFillTx/>
              <a:latin typeface="Calibri" panose="020F0502020204030204" pitchFamily="34" charset="0"/>
              <a:ea typeface="PMingLiU" panose="02020500000000000000" pitchFamily="18" charset="-120"/>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2800" b="1" i="0" u="none" strike="noStrike" kern="1200" cap="none" spc="0" normalizeH="0" baseline="30000" noProof="0" dirty="0">
                <a:ln>
                  <a:noFill/>
                </a:ln>
                <a:solidFill>
                  <a:srgbClr val="000000"/>
                </a:solidFill>
                <a:effectLst/>
                <a:uLnTx/>
                <a:uFillTx/>
                <a:latin typeface="system-ui"/>
                <a:ea typeface="新細明體" panose="02020500000000000000" pitchFamily="18" charset="-120"/>
                <a:cs typeface="+mn-cs"/>
              </a:rPr>
              <a:t>24 </a:t>
            </a:r>
            <a:r>
              <a:rPr kumimoji="0" lang="zh-TW" altLang="en-US" sz="2800" b="0" i="0" u="none" strike="noStrike" kern="1200" cap="none" spc="0" normalizeH="0" baseline="0" noProof="0" dirty="0">
                <a:ln>
                  <a:noFill/>
                </a:ln>
                <a:solidFill>
                  <a:srgbClr val="000000"/>
                </a:solidFill>
                <a:effectLst/>
                <a:uLnTx/>
                <a:uFillTx/>
                <a:latin typeface="system-ui"/>
                <a:ea typeface="新細明體" panose="02020500000000000000" pitchFamily="18" charset="-120"/>
                <a:cs typeface="+mn-cs"/>
              </a:rPr>
              <a:t>於是耶穌對門徒說：若有人要跟從我，就當捨己，背起他的十字架來跟從我。</a:t>
            </a:r>
            <a:endParaRPr kumimoji="0" lang="en-US" sz="2800" b="0"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30000" noProof="0" dirty="0">
                <a:ln>
                  <a:noFill/>
                </a:ln>
                <a:solidFill>
                  <a:srgbClr val="0070C0"/>
                </a:solidFill>
                <a:effectLst/>
                <a:uLnTx/>
                <a:uFillTx/>
                <a:latin typeface="system-ui"/>
                <a:ea typeface="+mn-ea"/>
                <a:cs typeface="+mn-cs"/>
              </a:rPr>
              <a:t>24 </a:t>
            </a:r>
            <a:r>
              <a:rPr kumimoji="0" lang="en-US" sz="2800" b="0" i="0" u="none" strike="noStrike" kern="1200" cap="none" spc="0" normalizeH="0" baseline="0" noProof="0" dirty="0">
                <a:ln>
                  <a:noFill/>
                </a:ln>
                <a:solidFill>
                  <a:srgbClr val="0070C0"/>
                </a:solidFill>
                <a:effectLst/>
                <a:uLnTx/>
                <a:uFillTx/>
                <a:latin typeface="system-ui"/>
                <a:ea typeface="+mn-ea"/>
                <a:cs typeface="+mn-cs"/>
              </a:rPr>
              <a:t>Then Jesus said to his disciples, “Whoever wants to be my disciple must deny themselves and take up their cross and follow me.</a:t>
            </a:r>
            <a:endParaRPr kumimoji="0" lang="en-US" sz="2800" b="0" i="0" u="none" strike="noStrike" kern="1200" cap="none" spc="0" normalizeH="0" baseline="0" noProof="0" dirty="0">
              <a:ln>
                <a:noFill/>
              </a:ln>
              <a:solidFill>
                <a:srgbClr val="0070C0"/>
              </a:solidFill>
              <a:effectLst/>
              <a:uLnTx/>
              <a:uFillTx/>
              <a:latin typeface="Calibri" panose="020F0502020204030204" pitchFamily="34" charset="0"/>
              <a:ea typeface="PMingLiU" panose="02020500000000000000" pitchFamily="18" charset="-120"/>
              <a:cs typeface="Times New Roman" panose="02020603050405020304" pitchFamily="18" charset="0"/>
            </a:endParaRPr>
          </a:p>
        </p:txBody>
      </p:sp>
    </p:spTree>
    <p:extLst>
      <p:ext uri="{BB962C8B-B14F-4D97-AF65-F5344CB8AC3E}">
        <p14:creationId xmlns:p14="http://schemas.microsoft.com/office/powerpoint/2010/main" val="145478430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75FBA5E8-85D0-0F24-97B1-31F4E94DEC9A}"/>
              </a:ext>
            </a:extLst>
          </p:cNvPr>
          <p:cNvSpPr txBox="1"/>
          <p:nvPr/>
        </p:nvSpPr>
        <p:spPr>
          <a:xfrm>
            <a:off x="781226" y="1146672"/>
            <a:ext cx="7581551" cy="181588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2800" b="0" i="0" u="none" strike="noStrike" kern="1200" cap="none" spc="0" normalizeH="0" baseline="0" noProof="0" dirty="0">
                <a:ln>
                  <a:noFill/>
                </a:ln>
                <a:solidFill>
                  <a:srgbClr val="C00000"/>
                </a:solidFill>
                <a:effectLst/>
                <a:uLnTx/>
                <a:uFillTx/>
                <a:latin typeface="system-ui"/>
                <a:ea typeface="新細明體" panose="02020500000000000000" pitchFamily="18" charset="-120"/>
                <a:cs typeface="+mn-cs"/>
              </a:rPr>
              <a:t>詩篇 </a:t>
            </a:r>
            <a:r>
              <a:rPr kumimoji="0" lang="en-US" altLang="zh-TW" sz="2800" b="0" i="0" u="none" strike="noStrike" kern="1200" cap="none" spc="0" normalizeH="0" baseline="0" noProof="0" dirty="0">
                <a:ln>
                  <a:noFill/>
                </a:ln>
                <a:solidFill>
                  <a:srgbClr val="C00000"/>
                </a:solidFill>
                <a:effectLst/>
                <a:uLnTx/>
                <a:uFillTx/>
                <a:latin typeface="system-ui"/>
                <a:ea typeface="新細明體" panose="02020500000000000000" pitchFamily="18" charset="-120"/>
                <a:cs typeface="+mn-cs"/>
              </a:rPr>
              <a:t>Psalm 119:105</a:t>
            </a:r>
            <a:endParaRPr kumimoji="0" lang="en-US" sz="2800" b="0" i="0" u="none" strike="noStrike" kern="1200" cap="none" spc="0" normalizeH="0" baseline="0" noProof="0" dirty="0">
              <a:ln>
                <a:noFill/>
              </a:ln>
              <a:solidFill>
                <a:srgbClr val="C00000"/>
              </a:solidFill>
              <a:effectLst/>
              <a:uLnTx/>
              <a:uFillTx/>
              <a:latin typeface="Calibri" panose="020F0502020204030204" pitchFamily="34" charset="0"/>
              <a:ea typeface="PMingLiU" panose="02020500000000000000" pitchFamily="18" charset="-120"/>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2800" b="1" i="0" u="none" strike="noStrike" kern="1200" cap="none" spc="0" normalizeH="0" baseline="30000" noProof="0" dirty="0">
                <a:ln>
                  <a:noFill/>
                </a:ln>
                <a:solidFill>
                  <a:srgbClr val="000000"/>
                </a:solidFill>
                <a:effectLst/>
                <a:uLnTx/>
                <a:uFillTx/>
                <a:latin typeface="system-ui"/>
                <a:ea typeface="新細明體" panose="02020500000000000000" pitchFamily="18" charset="-120"/>
                <a:cs typeface="+mn-cs"/>
              </a:rPr>
              <a:t>105 </a:t>
            </a:r>
            <a:r>
              <a:rPr kumimoji="0" lang="zh-TW" altLang="en-US" sz="2800" b="0" i="0" u="none" strike="noStrike" kern="1200" cap="none" spc="0" normalizeH="0" baseline="0" noProof="0" dirty="0">
                <a:ln>
                  <a:noFill/>
                </a:ln>
                <a:solidFill>
                  <a:srgbClr val="000000"/>
                </a:solidFill>
                <a:effectLst/>
                <a:uLnTx/>
                <a:uFillTx/>
                <a:latin typeface="system-ui"/>
                <a:ea typeface="新細明體" panose="02020500000000000000" pitchFamily="18" charset="-120"/>
                <a:cs typeface="+mn-cs"/>
              </a:rPr>
              <a:t>你的話是我腳前的燈，是我路上的光。 </a:t>
            </a:r>
            <a:endParaRPr kumimoji="0" lang="en-US" altLang="zh-TW" sz="2800" b="0" i="0" u="none" strike="noStrike" kern="1200" cap="none" spc="0" normalizeH="0" baseline="0" noProof="0" dirty="0">
              <a:ln>
                <a:noFill/>
              </a:ln>
              <a:solidFill>
                <a:srgbClr val="000000"/>
              </a:solidFill>
              <a:effectLst/>
              <a:uLnTx/>
              <a:uFillTx/>
              <a:latin typeface="system-ui"/>
              <a:ea typeface="新細明體" panose="02020500000000000000" pitchFamily="18" charset="-12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30000" noProof="0" dirty="0">
                <a:ln>
                  <a:noFill/>
                </a:ln>
                <a:solidFill>
                  <a:srgbClr val="0070C0"/>
                </a:solidFill>
                <a:effectLst/>
                <a:uLnTx/>
                <a:uFillTx/>
                <a:latin typeface="system-ui"/>
                <a:ea typeface="+mn-ea"/>
                <a:cs typeface="+mn-cs"/>
              </a:rPr>
              <a:t>105 </a:t>
            </a:r>
            <a:r>
              <a:rPr kumimoji="0" lang="en-US" sz="2800" b="0" i="0" u="none" strike="noStrike" kern="1200" cap="none" spc="0" normalizeH="0" baseline="0" noProof="0" dirty="0">
                <a:ln>
                  <a:noFill/>
                </a:ln>
                <a:solidFill>
                  <a:srgbClr val="0070C0"/>
                </a:solidFill>
                <a:effectLst/>
                <a:uLnTx/>
                <a:uFillTx/>
                <a:latin typeface="system-ui"/>
                <a:ea typeface="+mn-ea"/>
                <a:cs typeface="+mn-cs"/>
              </a:rPr>
              <a:t>Your word is a lamp for my feet,</a:t>
            </a:r>
            <a:r>
              <a:rPr kumimoji="0" lang="en-US" sz="2800" b="0" i="0" u="none" strike="noStrike" kern="1200" cap="none" spc="0" normalizeH="0" baseline="0" noProof="0" dirty="0">
                <a:ln>
                  <a:noFill/>
                </a:ln>
                <a:solidFill>
                  <a:srgbClr val="0070C0"/>
                </a:solidFill>
                <a:effectLst/>
                <a:uLnTx/>
                <a:uFillTx/>
                <a:latin typeface="Calibri" panose="020F0502020204030204"/>
                <a:ea typeface="+mn-ea"/>
                <a:cs typeface="+mn-cs"/>
              </a:rPr>
              <a:t/>
            </a:r>
            <a:br>
              <a:rPr kumimoji="0" lang="en-US" sz="2800" b="0" i="0" u="none" strike="noStrike" kern="1200" cap="none" spc="0" normalizeH="0" baseline="0" noProof="0" dirty="0">
                <a:ln>
                  <a:noFill/>
                </a:ln>
                <a:solidFill>
                  <a:srgbClr val="0070C0"/>
                </a:solidFill>
                <a:effectLst/>
                <a:uLnTx/>
                <a:uFillTx/>
                <a:latin typeface="Calibri" panose="020F0502020204030204"/>
                <a:ea typeface="+mn-ea"/>
                <a:cs typeface="+mn-cs"/>
              </a:rPr>
            </a:br>
            <a:r>
              <a:rPr kumimoji="0" lang="en-US" sz="2800" b="0" i="0" u="none" strike="noStrike" kern="1200" cap="none" spc="0" normalizeH="0" baseline="0" noProof="0" dirty="0">
                <a:ln>
                  <a:noFill/>
                </a:ln>
                <a:solidFill>
                  <a:srgbClr val="0070C0"/>
                </a:solidFill>
                <a:effectLst/>
                <a:uLnTx/>
                <a:uFillTx/>
                <a:latin typeface="Courier New" panose="02070309020205020404" pitchFamily="49" charset="0"/>
                <a:ea typeface="+mn-ea"/>
                <a:cs typeface="+mn-cs"/>
              </a:rPr>
              <a:t>    </a:t>
            </a:r>
            <a:r>
              <a:rPr kumimoji="0" lang="en-US" sz="2800" b="0" i="0" u="none" strike="noStrike" kern="1200" cap="none" spc="0" normalizeH="0" baseline="0" noProof="0" dirty="0">
                <a:ln>
                  <a:noFill/>
                </a:ln>
                <a:solidFill>
                  <a:srgbClr val="0070C0"/>
                </a:solidFill>
                <a:effectLst/>
                <a:uLnTx/>
                <a:uFillTx/>
                <a:latin typeface="system-ui"/>
                <a:ea typeface="+mn-ea"/>
                <a:cs typeface="+mn-cs"/>
              </a:rPr>
              <a:t>a light on my path.</a:t>
            </a:r>
            <a:endParaRPr kumimoji="0" lang="en-US" sz="2800" b="0" i="0" u="none" strike="noStrike" kern="1200" cap="none" spc="0" normalizeH="0" baseline="0" noProof="0" dirty="0">
              <a:ln>
                <a:noFill/>
              </a:ln>
              <a:solidFill>
                <a:srgbClr val="0070C0"/>
              </a:solidFill>
              <a:effectLst/>
              <a:uLnTx/>
              <a:uFillTx/>
              <a:latin typeface="Calibri" panose="020F0502020204030204" pitchFamily="34" charset="0"/>
              <a:ea typeface="PMingLiU" panose="02020500000000000000" pitchFamily="18" charset="-120"/>
              <a:cs typeface="Times New Roman" panose="02020603050405020304" pitchFamily="18" charset="0"/>
            </a:endParaRPr>
          </a:p>
        </p:txBody>
      </p:sp>
    </p:spTree>
    <p:extLst>
      <p:ext uri="{BB962C8B-B14F-4D97-AF65-F5344CB8AC3E}">
        <p14:creationId xmlns:p14="http://schemas.microsoft.com/office/powerpoint/2010/main" val="156043093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75FBA5E8-85D0-0F24-97B1-31F4E94DEC9A}"/>
              </a:ext>
            </a:extLst>
          </p:cNvPr>
          <p:cNvSpPr txBox="1"/>
          <p:nvPr/>
        </p:nvSpPr>
        <p:spPr>
          <a:xfrm>
            <a:off x="781226" y="1146672"/>
            <a:ext cx="7581551" cy="483209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2800" b="0" i="0" u="none" strike="noStrike" kern="1200" cap="none" spc="0" normalizeH="0" baseline="0" noProof="0" dirty="0">
                <a:ln>
                  <a:noFill/>
                </a:ln>
                <a:solidFill>
                  <a:srgbClr val="C00000"/>
                </a:solidFill>
                <a:effectLst/>
                <a:uLnTx/>
                <a:uFillTx/>
                <a:latin typeface="system-ui"/>
                <a:ea typeface="新細明體" panose="02020500000000000000" pitchFamily="18" charset="-120"/>
                <a:cs typeface="+mn-cs"/>
              </a:rPr>
              <a:t>腓立比書 </a:t>
            </a:r>
            <a:r>
              <a:rPr kumimoji="0" lang="en-US" sz="2800" b="0" i="0" u="none" strike="noStrike" kern="1200" cap="none" spc="0" normalizeH="0" baseline="0" noProof="0" dirty="0">
                <a:ln>
                  <a:noFill/>
                </a:ln>
                <a:solidFill>
                  <a:srgbClr val="C00000"/>
                </a:solidFill>
                <a:effectLst/>
                <a:uLnTx/>
                <a:uFillTx/>
                <a:latin typeface="system-ui"/>
                <a:ea typeface="+mn-ea"/>
                <a:cs typeface="+mn-cs"/>
              </a:rPr>
              <a:t>Philippians </a:t>
            </a:r>
            <a:r>
              <a:rPr kumimoji="0" lang="en-US" altLang="zh-TW" sz="2800" b="0" i="0" u="none" strike="noStrike" kern="1200" cap="none" spc="0" normalizeH="0" baseline="0" noProof="0" dirty="0">
                <a:ln>
                  <a:noFill/>
                </a:ln>
                <a:solidFill>
                  <a:srgbClr val="C00000"/>
                </a:solidFill>
                <a:effectLst/>
                <a:uLnTx/>
                <a:uFillTx/>
                <a:latin typeface="system-ui"/>
                <a:ea typeface="新細明體" panose="02020500000000000000" pitchFamily="18" charset="-120"/>
                <a:cs typeface="+mn-cs"/>
              </a:rPr>
              <a:t>4:6-7</a:t>
            </a:r>
            <a:endParaRPr kumimoji="0" lang="en-US" sz="2800" b="0" i="0" u="none" strike="noStrike" kern="1200" cap="none" spc="0" normalizeH="0" baseline="0" noProof="0" dirty="0">
              <a:ln>
                <a:noFill/>
              </a:ln>
              <a:solidFill>
                <a:srgbClr val="C00000"/>
              </a:solidFill>
              <a:effectLst/>
              <a:uLnTx/>
              <a:uFillTx/>
              <a:latin typeface="Calibri" panose="020F0502020204030204" pitchFamily="34" charset="0"/>
              <a:ea typeface="PMingLiU" panose="02020500000000000000" pitchFamily="18" charset="-120"/>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2800" b="1" i="0" u="none" strike="noStrike" kern="1200" cap="none" spc="0" normalizeH="0" baseline="30000" noProof="0" dirty="0">
                <a:ln>
                  <a:noFill/>
                </a:ln>
                <a:solidFill>
                  <a:srgbClr val="000000"/>
                </a:solidFill>
                <a:effectLst/>
                <a:uLnTx/>
                <a:uFillTx/>
                <a:latin typeface="system-ui"/>
                <a:ea typeface="新細明體" panose="02020500000000000000" pitchFamily="18" charset="-120"/>
                <a:cs typeface="+mn-cs"/>
              </a:rPr>
              <a:t>6 </a:t>
            </a:r>
            <a:r>
              <a:rPr kumimoji="0" lang="zh-TW" altLang="en-US" sz="2800" b="0" i="0" u="none" strike="noStrike" kern="1200" cap="none" spc="0" normalizeH="0" baseline="0" noProof="0" dirty="0">
                <a:ln>
                  <a:noFill/>
                </a:ln>
                <a:solidFill>
                  <a:srgbClr val="000000"/>
                </a:solidFill>
                <a:effectLst/>
                <a:uLnTx/>
                <a:uFillTx/>
                <a:latin typeface="system-ui"/>
                <a:ea typeface="新細明體" panose="02020500000000000000" pitchFamily="18" charset="-120"/>
                <a:cs typeface="+mn-cs"/>
              </a:rPr>
              <a:t>應當一無罣慮，只要凡事藉著禱告、祈求，和感謝，將你們所要的告訴神。</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2800" b="1" i="0" u="none" strike="noStrike" kern="1200" cap="none" spc="0" normalizeH="0" baseline="30000" noProof="0" dirty="0">
                <a:ln>
                  <a:noFill/>
                </a:ln>
                <a:solidFill>
                  <a:srgbClr val="000000"/>
                </a:solidFill>
                <a:effectLst/>
                <a:uLnTx/>
                <a:uFillTx/>
                <a:latin typeface="system-ui"/>
                <a:ea typeface="新細明體" panose="02020500000000000000" pitchFamily="18" charset="-120"/>
                <a:cs typeface="+mn-cs"/>
              </a:rPr>
              <a:t>7 </a:t>
            </a:r>
            <a:r>
              <a:rPr kumimoji="0" lang="zh-TW" altLang="en-US" sz="2800" b="0" i="0" u="none" strike="noStrike" kern="1200" cap="none" spc="0" normalizeH="0" baseline="0" noProof="0" dirty="0">
                <a:ln>
                  <a:noFill/>
                </a:ln>
                <a:solidFill>
                  <a:srgbClr val="000000"/>
                </a:solidFill>
                <a:effectLst/>
                <a:uLnTx/>
                <a:uFillTx/>
                <a:latin typeface="system-ui"/>
                <a:ea typeface="新細明體" panose="02020500000000000000" pitchFamily="18" charset="-120"/>
                <a:cs typeface="+mn-cs"/>
              </a:rPr>
              <a:t>神所賜、出人意外的平安必在基督耶穌裡保守你們的心懷意念。</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30000" noProof="0" dirty="0">
                <a:ln>
                  <a:noFill/>
                </a:ln>
                <a:solidFill>
                  <a:srgbClr val="0070C0"/>
                </a:solidFill>
                <a:effectLst/>
                <a:uLnTx/>
                <a:uFillTx/>
                <a:latin typeface="system-ui"/>
                <a:ea typeface="+mn-ea"/>
                <a:cs typeface="+mn-cs"/>
              </a:rPr>
              <a:t>6 </a:t>
            </a:r>
            <a:r>
              <a:rPr kumimoji="0" lang="en-US" sz="2800" b="0" i="0" u="none" strike="noStrike" kern="1200" cap="none" spc="0" normalizeH="0" baseline="0" noProof="0" dirty="0">
                <a:ln>
                  <a:noFill/>
                </a:ln>
                <a:solidFill>
                  <a:srgbClr val="0070C0"/>
                </a:solidFill>
                <a:effectLst/>
                <a:uLnTx/>
                <a:uFillTx/>
                <a:latin typeface="system-ui"/>
                <a:ea typeface="+mn-ea"/>
                <a:cs typeface="+mn-cs"/>
              </a:rPr>
              <a:t>Do not be anxious about anything, but in every situation, by prayer and petition, with thanksgiving, present your requests to God.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30000" noProof="0" dirty="0">
                <a:ln>
                  <a:noFill/>
                </a:ln>
                <a:solidFill>
                  <a:srgbClr val="0070C0"/>
                </a:solidFill>
                <a:effectLst/>
                <a:uLnTx/>
                <a:uFillTx/>
                <a:latin typeface="system-ui"/>
                <a:ea typeface="+mn-ea"/>
                <a:cs typeface="+mn-cs"/>
              </a:rPr>
              <a:t>7 </a:t>
            </a:r>
            <a:r>
              <a:rPr kumimoji="0" lang="en-US" sz="2800" b="0" i="0" u="none" strike="noStrike" kern="1200" cap="none" spc="0" normalizeH="0" baseline="0" noProof="0" dirty="0">
                <a:ln>
                  <a:noFill/>
                </a:ln>
                <a:solidFill>
                  <a:srgbClr val="0070C0"/>
                </a:solidFill>
                <a:effectLst/>
                <a:uLnTx/>
                <a:uFillTx/>
                <a:latin typeface="system-ui"/>
                <a:ea typeface="+mn-ea"/>
                <a:cs typeface="+mn-cs"/>
              </a:rPr>
              <a:t>And the peace of God, which transcends all understanding, will guard your hearts and your minds in Christ Jesus.</a:t>
            </a:r>
            <a:endParaRPr kumimoji="0" lang="en-US" sz="2800" b="0" i="0" u="none" strike="noStrike" kern="1200" cap="none" spc="0" normalizeH="0" baseline="0" noProof="0" dirty="0">
              <a:ln>
                <a:noFill/>
              </a:ln>
              <a:solidFill>
                <a:srgbClr val="0070C0"/>
              </a:solidFill>
              <a:effectLst/>
              <a:uLnTx/>
              <a:uFillTx/>
              <a:latin typeface="Calibri" panose="020F0502020204030204" pitchFamily="34" charset="0"/>
              <a:ea typeface="PMingLiU" panose="02020500000000000000" pitchFamily="18" charset="-120"/>
              <a:cs typeface="Times New Roman" panose="02020603050405020304" pitchFamily="18" charset="0"/>
            </a:endParaRPr>
          </a:p>
        </p:txBody>
      </p:sp>
    </p:spTree>
    <p:extLst>
      <p:ext uri="{BB962C8B-B14F-4D97-AF65-F5344CB8AC3E}">
        <p14:creationId xmlns:p14="http://schemas.microsoft.com/office/powerpoint/2010/main" val="78321161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75FBA5E8-85D0-0F24-97B1-31F4E94DEC9A}"/>
              </a:ext>
            </a:extLst>
          </p:cNvPr>
          <p:cNvSpPr txBox="1"/>
          <p:nvPr/>
        </p:nvSpPr>
        <p:spPr>
          <a:xfrm>
            <a:off x="781226" y="1146671"/>
            <a:ext cx="7581551" cy="3108543"/>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2800" b="0" i="0" u="none" strike="noStrike" kern="1200" cap="none" spc="0" normalizeH="0" baseline="0" noProof="0" dirty="0">
                <a:ln>
                  <a:noFill/>
                </a:ln>
                <a:solidFill>
                  <a:srgbClr val="C00000"/>
                </a:solidFill>
                <a:effectLst/>
                <a:uLnTx/>
                <a:uFillTx/>
                <a:latin typeface="system-ui"/>
                <a:ea typeface="新細明體" panose="02020500000000000000" pitchFamily="18" charset="-120"/>
                <a:cs typeface="+mn-cs"/>
              </a:rPr>
              <a:t>希伯來書 </a:t>
            </a:r>
            <a:r>
              <a:rPr kumimoji="0" lang="en-US" altLang="zh-TW" sz="2800" b="0" i="0" u="none" strike="noStrike" kern="1200" cap="none" spc="0" normalizeH="0" baseline="0" noProof="0" dirty="0">
                <a:ln>
                  <a:noFill/>
                </a:ln>
                <a:solidFill>
                  <a:srgbClr val="C00000"/>
                </a:solidFill>
                <a:effectLst/>
                <a:uLnTx/>
                <a:uFillTx/>
                <a:latin typeface="system-ui"/>
                <a:ea typeface="新細明體" panose="02020500000000000000" pitchFamily="18" charset="-120"/>
                <a:cs typeface="+mn-cs"/>
              </a:rPr>
              <a:t>Hebrews</a:t>
            </a:r>
            <a:r>
              <a:rPr kumimoji="0" lang="en-US" sz="2800" b="0" i="0" u="none" strike="noStrike" kern="1200" cap="none" spc="0" normalizeH="0" baseline="0" noProof="0" dirty="0">
                <a:ln>
                  <a:noFill/>
                </a:ln>
                <a:solidFill>
                  <a:srgbClr val="C00000"/>
                </a:solidFill>
                <a:effectLst/>
                <a:uLnTx/>
                <a:uFillTx/>
                <a:latin typeface="system-ui"/>
                <a:ea typeface="+mn-ea"/>
                <a:cs typeface="+mn-cs"/>
              </a:rPr>
              <a:t> 10</a:t>
            </a:r>
            <a:r>
              <a:rPr kumimoji="0" lang="en-US" altLang="zh-TW" sz="2800" b="0" i="0" u="none" strike="noStrike" kern="1200" cap="none" spc="0" normalizeH="0" baseline="0" noProof="0" dirty="0">
                <a:ln>
                  <a:noFill/>
                </a:ln>
                <a:solidFill>
                  <a:srgbClr val="C00000"/>
                </a:solidFill>
                <a:effectLst/>
                <a:uLnTx/>
                <a:uFillTx/>
                <a:latin typeface="system-ui"/>
                <a:ea typeface="新細明體" panose="02020500000000000000" pitchFamily="18" charset="-120"/>
                <a:cs typeface="+mn-cs"/>
              </a:rPr>
              <a:t>:25</a:t>
            </a:r>
            <a:endParaRPr kumimoji="0" lang="en-US" sz="2800" b="0" i="0" u="none" strike="noStrike" kern="1200" cap="none" spc="0" normalizeH="0" baseline="0" noProof="0" dirty="0">
              <a:ln>
                <a:noFill/>
              </a:ln>
              <a:solidFill>
                <a:srgbClr val="C00000"/>
              </a:solidFill>
              <a:effectLst/>
              <a:uLnTx/>
              <a:uFillTx/>
              <a:latin typeface="Calibri" panose="020F0502020204030204" pitchFamily="34" charset="0"/>
              <a:ea typeface="PMingLiU" panose="02020500000000000000" pitchFamily="18" charset="-120"/>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2800" b="1" i="0" u="none" strike="noStrike" kern="1200" cap="none" spc="0" normalizeH="0" baseline="30000" noProof="0" dirty="0">
                <a:ln>
                  <a:noFill/>
                </a:ln>
                <a:solidFill>
                  <a:srgbClr val="000000"/>
                </a:solidFill>
                <a:effectLst/>
                <a:uLnTx/>
                <a:uFillTx/>
                <a:latin typeface="system-ui"/>
                <a:ea typeface="新細明體" panose="02020500000000000000" pitchFamily="18" charset="-120"/>
                <a:cs typeface="+mn-cs"/>
              </a:rPr>
              <a:t>25 </a:t>
            </a:r>
            <a:r>
              <a:rPr kumimoji="0" lang="zh-TW" altLang="en-US" sz="2800" b="0" i="0" u="none" strike="noStrike" kern="1200" cap="none" spc="0" normalizeH="0" baseline="0" noProof="0" dirty="0">
                <a:ln>
                  <a:noFill/>
                </a:ln>
                <a:solidFill>
                  <a:srgbClr val="000000"/>
                </a:solidFill>
                <a:effectLst/>
                <a:uLnTx/>
                <a:uFillTx/>
                <a:latin typeface="system-ui"/>
                <a:ea typeface="新細明體" panose="02020500000000000000" pitchFamily="18" charset="-120"/>
                <a:cs typeface="+mn-cs"/>
              </a:rPr>
              <a:t>你們不可停止聚會，好像那些停止慣了的人，倒要彼此勸勉，既知道（原文是看見）那日子臨近，就更當如此。 </a:t>
            </a:r>
            <a:endParaRPr kumimoji="0" lang="en-US" altLang="zh-TW" sz="2800" b="0" i="0" u="none" strike="noStrike" kern="1200" cap="none" spc="0" normalizeH="0" baseline="0" noProof="0" dirty="0">
              <a:ln>
                <a:noFill/>
              </a:ln>
              <a:solidFill>
                <a:srgbClr val="000000"/>
              </a:solidFill>
              <a:effectLst/>
              <a:uLnTx/>
              <a:uFillTx/>
              <a:latin typeface="system-ui"/>
              <a:ea typeface="新細明體" panose="02020500000000000000" pitchFamily="18" charset="-120"/>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30000" noProof="0" dirty="0">
                <a:ln>
                  <a:noFill/>
                </a:ln>
                <a:solidFill>
                  <a:srgbClr val="0070C0"/>
                </a:solidFill>
                <a:effectLst/>
                <a:uLnTx/>
                <a:uFillTx/>
                <a:latin typeface="system-ui"/>
                <a:ea typeface="+mn-ea"/>
                <a:cs typeface="+mn-cs"/>
              </a:rPr>
              <a:t>25 </a:t>
            </a:r>
            <a:r>
              <a:rPr kumimoji="0" lang="en-US" sz="2800" b="0" i="0" u="none" strike="noStrike" kern="1200" cap="none" spc="0" normalizeH="0" baseline="0" noProof="0" dirty="0">
                <a:ln>
                  <a:noFill/>
                </a:ln>
                <a:solidFill>
                  <a:srgbClr val="0070C0"/>
                </a:solidFill>
                <a:effectLst/>
                <a:uLnTx/>
                <a:uFillTx/>
                <a:latin typeface="system-ui"/>
                <a:ea typeface="+mn-ea"/>
                <a:cs typeface="+mn-cs"/>
              </a:rPr>
              <a:t>not giving up meeting together, as some are in the habit of doing, but encouraging one another—and all the more as you see the Day approaching.</a:t>
            </a:r>
            <a:endParaRPr kumimoji="0" lang="en-US" sz="2800" b="0" i="0" u="none" strike="noStrike" kern="1200" cap="none" spc="0" normalizeH="0" baseline="0" noProof="0" dirty="0">
              <a:ln>
                <a:noFill/>
              </a:ln>
              <a:solidFill>
                <a:srgbClr val="0070C0"/>
              </a:solidFill>
              <a:effectLst/>
              <a:uLnTx/>
              <a:uFillTx/>
              <a:latin typeface="Calibri" panose="020F0502020204030204" pitchFamily="34" charset="0"/>
              <a:ea typeface="PMingLiU" panose="02020500000000000000" pitchFamily="18" charset="-120"/>
              <a:cs typeface="Times New Roman" panose="02020603050405020304" pitchFamily="18" charset="0"/>
            </a:endParaRPr>
          </a:p>
        </p:txBody>
      </p:sp>
    </p:spTree>
    <p:extLst>
      <p:ext uri="{BB962C8B-B14F-4D97-AF65-F5344CB8AC3E}">
        <p14:creationId xmlns:p14="http://schemas.microsoft.com/office/powerpoint/2010/main" val="277023422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75FBA5E8-85D0-0F24-97B1-31F4E94DEC9A}"/>
              </a:ext>
            </a:extLst>
          </p:cNvPr>
          <p:cNvSpPr txBox="1"/>
          <p:nvPr/>
        </p:nvSpPr>
        <p:spPr>
          <a:xfrm>
            <a:off x="781226" y="1146671"/>
            <a:ext cx="7581551" cy="353943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2800" b="0" i="0" u="none" strike="noStrike" kern="1200" cap="none" spc="0" normalizeH="0" baseline="0" noProof="0" dirty="0">
                <a:ln>
                  <a:noFill/>
                </a:ln>
                <a:solidFill>
                  <a:srgbClr val="C00000"/>
                </a:solidFill>
                <a:effectLst/>
                <a:uLnTx/>
                <a:uFillTx/>
                <a:latin typeface="Calibri" panose="020F0502020204030204" pitchFamily="34" charset="0"/>
                <a:ea typeface="PMingLiU" panose="02020500000000000000" pitchFamily="18" charset="-120"/>
                <a:cs typeface="Times New Roman" panose="02020603050405020304" pitchFamily="18" charset="0"/>
              </a:rPr>
              <a:t>腓立比</a:t>
            </a:r>
            <a:r>
              <a:rPr kumimoji="0" lang="zh-TW" altLang="en-US" sz="2800" b="0" i="0" u="none" strike="noStrike" kern="1200" cap="none" spc="0" normalizeH="0" baseline="0" noProof="0" dirty="0">
                <a:ln>
                  <a:noFill/>
                </a:ln>
                <a:solidFill>
                  <a:srgbClr val="C00000"/>
                </a:solidFill>
                <a:effectLst/>
                <a:uLnTx/>
                <a:uFillTx/>
                <a:latin typeface="Calibri" panose="020F0502020204030204" pitchFamily="34" charset="0"/>
                <a:ea typeface="Microsoft JhengHei" panose="020B0604030504040204" pitchFamily="34" charset="-120"/>
                <a:cs typeface="Microsoft JhengHei" panose="020B0604030504040204" pitchFamily="34" charset="-120"/>
              </a:rPr>
              <a:t>書</a:t>
            </a:r>
            <a:r>
              <a:rPr kumimoji="0" lang="en-US" sz="2800" b="0" i="0" u="none" strike="noStrike" kern="1200" cap="none" spc="0" normalizeH="0" baseline="0" noProof="0" dirty="0">
                <a:ln>
                  <a:noFill/>
                </a:ln>
                <a:solidFill>
                  <a:srgbClr val="C00000"/>
                </a:solidFill>
                <a:effectLst/>
                <a:uLnTx/>
                <a:uFillTx/>
                <a:latin typeface="Calibri" panose="020F0502020204030204" pitchFamily="34" charset="0"/>
                <a:ea typeface="PMingLiU" panose="02020500000000000000" pitchFamily="18" charset="-120"/>
                <a:cs typeface="Times New Roman" panose="02020603050405020304" pitchFamily="18" charset="0"/>
              </a:rPr>
              <a:t>Philippians 3:12-14</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30000" noProof="0" dirty="0">
                <a:ln>
                  <a:noFill/>
                </a:ln>
                <a:solidFill>
                  <a:srgbClr val="000000"/>
                </a:solidFill>
                <a:effectLst/>
                <a:uLnTx/>
                <a:uFillTx/>
                <a:latin typeface="Segoe UI" panose="020B0502040204020203" pitchFamily="34" charset="0"/>
                <a:ea typeface="PMingLiU" panose="02020500000000000000" pitchFamily="18" charset="-120"/>
                <a:cs typeface="Times New Roman" panose="02020603050405020304" pitchFamily="18" charset="0"/>
              </a:rPr>
              <a:t>12 </a:t>
            </a:r>
            <a:r>
              <a:rPr kumimoji="0" lang="zh-TW" altLang="en-US" sz="2800" b="0" i="0" u="none" strike="noStrike" kern="1200" cap="none" spc="0" normalizeH="0" baseline="0" noProof="0" dirty="0">
                <a:ln>
                  <a:noFill/>
                </a:ln>
                <a:solidFill>
                  <a:srgbClr val="000000"/>
                </a:solidFill>
                <a:effectLst/>
                <a:uLnTx/>
                <a:uFillTx/>
                <a:latin typeface="Calibri" panose="020F0502020204030204" pitchFamily="34" charset="0"/>
                <a:ea typeface="Microsoft JhengHei" panose="020B0604030504040204" pitchFamily="34" charset="-120"/>
                <a:cs typeface="Microsoft JhengHei" panose="020B0604030504040204" pitchFamily="34" charset="-120"/>
              </a:rPr>
              <a:t>這不是說我已經得著了，已經完全了；我乃是竭力追求，或者可以得著基督耶穌所以得著我的（或作：所要我得的）。</a:t>
            </a:r>
            <a:endParaRPr kumimoji="0" lang="en-US" sz="2800" b="0"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3000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12 </a:t>
            </a:r>
            <a:r>
              <a:rPr kumimoji="0" 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Not that I have already obtained all this, or have already arrived at my goal, but I press on to take hold of that for which Christ Jesus took hold of me. </a:t>
            </a:r>
            <a:endParaRPr kumimoji="0" lang="en-US" sz="2800" b="0" i="0" u="none" strike="noStrike" kern="1200" cap="none" spc="0" normalizeH="0" baseline="0" noProof="0" dirty="0">
              <a:ln>
                <a:noFill/>
              </a:ln>
              <a:solidFill>
                <a:srgbClr val="0070C0"/>
              </a:solidFill>
              <a:effectLst/>
              <a:uLnTx/>
              <a:uFillTx/>
              <a:latin typeface="Calibri" panose="020F0502020204030204" pitchFamily="34" charset="0"/>
              <a:ea typeface="PMingLiU" panose="02020500000000000000" pitchFamily="18" charset="-120"/>
              <a:cs typeface="Times New Roman" panose="02020603050405020304" pitchFamily="18" charset="0"/>
            </a:endParaRPr>
          </a:p>
        </p:txBody>
      </p:sp>
    </p:spTree>
    <p:extLst>
      <p:ext uri="{BB962C8B-B14F-4D97-AF65-F5344CB8AC3E}">
        <p14:creationId xmlns:p14="http://schemas.microsoft.com/office/powerpoint/2010/main" val="77510985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75FBA5E8-85D0-0F24-97B1-31F4E94DEC9A}"/>
              </a:ext>
            </a:extLst>
          </p:cNvPr>
          <p:cNvSpPr txBox="1"/>
          <p:nvPr/>
        </p:nvSpPr>
        <p:spPr>
          <a:xfrm>
            <a:off x="781226" y="1146672"/>
            <a:ext cx="7581551" cy="3108543"/>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2800" b="0" i="0" u="none" strike="noStrike" kern="1200" cap="none" spc="0" normalizeH="0" baseline="0" noProof="0" dirty="0">
                <a:ln>
                  <a:noFill/>
                </a:ln>
                <a:solidFill>
                  <a:srgbClr val="C00000"/>
                </a:solidFill>
                <a:effectLst/>
                <a:uLnTx/>
                <a:uFillTx/>
                <a:latin typeface="Calibri" panose="020F0502020204030204" pitchFamily="34" charset="0"/>
                <a:ea typeface="PMingLiU" panose="02020500000000000000" pitchFamily="18" charset="-120"/>
                <a:cs typeface="Times New Roman" panose="02020603050405020304" pitchFamily="18" charset="0"/>
              </a:rPr>
              <a:t>腓立比</a:t>
            </a:r>
            <a:r>
              <a:rPr kumimoji="0" lang="zh-TW" altLang="en-US" sz="2800" b="0" i="0" u="none" strike="noStrike" kern="1200" cap="none" spc="0" normalizeH="0" baseline="0" noProof="0" dirty="0">
                <a:ln>
                  <a:noFill/>
                </a:ln>
                <a:solidFill>
                  <a:srgbClr val="C00000"/>
                </a:solidFill>
                <a:effectLst/>
                <a:uLnTx/>
                <a:uFillTx/>
                <a:latin typeface="Calibri" panose="020F0502020204030204" pitchFamily="34" charset="0"/>
                <a:ea typeface="Microsoft JhengHei" panose="020B0604030504040204" pitchFamily="34" charset="-120"/>
                <a:cs typeface="Microsoft JhengHei" panose="020B0604030504040204" pitchFamily="34" charset="-120"/>
              </a:rPr>
              <a:t>書</a:t>
            </a:r>
            <a:r>
              <a:rPr kumimoji="0" lang="en-US" sz="2800" b="0" i="0" u="none" strike="noStrike" kern="1200" cap="none" spc="0" normalizeH="0" baseline="0" noProof="0" dirty="0">
                <a:ln>
                  <a:noFill/>
                </a:ln>
                <a:solidFill>
                  <a:srgbClr val="C00000"/>
                </a:solidFill>
                <a:effectLst/>
                <a:uLnTx/>
                <a:uFillTx/>
                <a:latin typeface="Calibri" panose="020F0502020204030204" pitchFamily="34" charset="0"/>
                <a:ea typeface="PMingLiU" panose="02020500000000000000" pitchFamily="18" charset="-120"/>
                <a:cs typeface="Times New Roman" panose="02020603050405020304" pitchFamily="18" charset="0"/>
              </a:rPr>
              <a:t>Philippians 3:12-14</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30000" noProof="0" dirty="0">
                <a:ln>
                  <a:noFill/>
                </a:ln>
                <a:solidFill>
                  <a:srgbClr val="000000"/>
                </a:solidFill>
                <a:effectLst/>
                <a:uLnTx/>
                <a:uFillTx/>
                <a:latin typeface="Segoe UI" panose="020B0502040204020203" pitchFamily="34" charset="0"/>
                <a:ea typeface="PMingLiU" panose="02020500000000000000" pitchFamily="18" charset="-120"/>
                <a:cs typeface="Times New Roman" panose="02020603050405020304" pitchFamily="18" charset="0"/>
              </a:rPr>
              <a:t>13 </a:t>
            </a:r>
            <a:r>
              <a:rPr kumimoji="0" lang="zh-TW" altLang="en-US" sz="2800" b="0" i="0" u="none" strike="noStrike" kern="1200" cap="none" spc="0" normalizeH="0" baseline="0" noProof="0" dirty="0">
                <a:ln>
                  <a:noFill/>
                </a:ln>
                <a:solidFill>
                  <a:srgbClr val="000000"/>
                </a:solidFill>
                <a:effectLst/>
                <a:uLnTx/>
                <a:uFillTx/>
                <a:latin typeface="Calibri" panose="020F0502020204030204" pitchFamily="34" charset="0"/>
                <a:ea typeface="Microsoft JhengHei" panose="020B0604030504040204" pitchFamily="34" charset="-120"/>
                <a:cs typeface="Microsoft JhengHei" panose="020B0604030504040204" pitchFamily="34" charset="-120"/>
              </a:rPr>
              <a:t>弟兄們，我不是以為自己已經得著了；我只有一件事，就是忘記背後，努力面前的，</a:t>
            </a:r>
            <a:endParaRPr kumimoji="0" lang="en-US" sz="2800" b="0"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3000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13 </a:t>
            </a:r>
            <a:r>
              <a:rPr kumimoji="0" 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Brothers and sisters, I do not consider myself yet to have taken hold of it. But one thing I do: Forgetting what is behind and straining toward what is ahead, </a:t>
            </a:r>
            <a:endParaRPr kumimoji="0" lang="en-US" sz="2800" b="0" i="0" u="none" strike="noStrike" kern="1200" cap="none" spc="0" normalizeH="0" baseline="0" noProof="0" dirty="0">
              <a:ln>
                <a:noFill/>
              </a:ln>
              <a:solidFill>
                <a:srgbClr val="0070C0"/>
              </a:solidFill>
              <a:effectLst/>
              <a:uLnTx/>
              <a:uFillTx/>
              <a:latin typeface="Calibri" panose="020F0502020204030204" pitchFamily="34" charset="0"/>
              <a:ea typeface="PMingLiU" panose="02020500000000000000" pitchFamily="18" charset="-120"/>
              <a:cs typeface="Times New Roman" panose="02020603050405020304" pitchFamily="18" charset="0"/>
            </a:endParaRPr>
          </a:p>
        </p:txBody>
      </p:sp>
    </p:spTree>
    <p:extLst>
      <p:ext uri="{BB962C8B-B14F-4D97-AF65-F5344CB8AC3E}">
        <p14:creationId xmlns:p14="http://schemas.microsoft.com/office/powerpoint/2010/main" val="205995084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75FBA5E8-85D0-0F24-97B1-31F4E94DEC9A}"/>
              </a:ext>
            </a:extLst>
          </p:cNvPr>
          <p:cNvSpPr txBox="1"/>
          <p:nvPr/>
        </p:nvSpPr>
        <p:spPr>
          <a:xfrm>
            <a:off x="781226" y="1146672"/>
            <a:ext cx="7581551" cy="2677656"/>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2800" b="0" i="0" u="none" strike="noStrike" kern="1200" cap="none" spc="0" normalizeH="0" baseline="0" noProof="0" dirty="0">
                <a:ln>
                  <a:noFill/>
                </a:ln>
                <a:solidFill>
                  <a:srgbClr val="C00000"/>
                </a:solidFill>
                <a:effectLst/>
                <a:uLnTx/>
                <a:uFillTx/>
                <a:latin typeface="Calibri" panose="020F0502020204030204" pitchFamily="34" charset="0"/>
                <a:ea typeface="PMingLiU" panose="02020500000000000000" pitchFamily="18" charset="-120"/>
                <a:cs typeface="Times New Roman" panose="02020603050405020304" pitchFamily="18" charset="0"/>
              </a:rPr>
              <a:t>腓立比</a:t>
            </a:r>
            <a:r>
              <a:rPr kumimoji="0" lang="zh-TW" altLang="en-US" sz="2800" b="0" i="0" u="none" strike="noStrike" kern="1200" cap="none" spc="0" normalizeH="0" baseline="0" noProof="0" dirty="0">
                <a:ln>
                  <a:noFill/>
                </a:ln>
                <a:solidFill>
                  <a:srgbClr val="C00000"/>
                </a:solidFill>
                <a:effectLst/>
                <a:uLnTx/>
                <a:uFillTx/>
                <a:latin typeface="Calibri" panose="020F0502020204030204" pitchFamily="34" charset="0"/>
                <a:ea typeface="Microsoft JhengHei" panose="020B0604030504040204" pitchFamily="34" charset="-120"/>
                <a:cs typeface="Microsoft JhengHei" panose="020B0604030504040204" pitchFamily="34" charset="-120"/>
              </a:rPr>
              <a:t>書</a:t>
            </a:r>
            <a:r>
              <a:rPr kumimoji="0" lang="en-US" sz="2800" b="0" i="0" u="none" strike="noStrike" kern="1200" cap="none" spc="0" normalizeH="0" baseline="0" noProof="0" dirty="0">
                <a:ln>
                  <a:noFill/>
                </a:ln>
                <a:solidFill>
                  <a:srgbClr val="C00000"/>
                </a:solidFill>
                <a:effectLst/>
                <a:uLnTx/>
                <a:uFillTx/>
                <a:latin typeface="Calibri" panose="020F0502020204030204" pitchFamily="34" charset="0"/>
                <a:ea typeface="PMingLiU" panose="02020500000000000000" pitchFamily="18" charset="-120"/>
                <a:cs typeface="Times New Roman" panose="02020603050405020304" pitchFamily="18" charset="0"/>
              </a:rPr>
              <a:t>Philippians 3:12-14</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30000" noProof="0" dirty="0">
                <a:ln>
                  <a:noFill/>
                </a:ln>
                <a:solidFill>
                  <a:srgbClr val="000000"/>
                </a:solidFill>
                <a:effectLst/>
                <a:uLnTx/>
                <a:uFillTx/>
                <a:latin typeface="Segoe UI" panose="020B0502040204020203" pitchFamily="34" charset="0"/>
                <a:ea typeface="PMingLiU" panose="02020500000000000000" pitchFamily="18" charset="-120"/>
                <a:cs typeface="Times New Roman" panose="02020603050405020304" pitchFamily="18" charset="0"/>
              </a:rPr>
              <a:t>14 </a:t>
            </a:r>
            <a:r>
              <a:rPr kumimoji="0" lang="zh-TW" altLang="en-US" sz="2800" b="0" i="0" u="none" strike="noStrike" kern="1200" cap="none" spc="0" normalizeH="0" baseline="0" noProof="0" dirty="0">
                <a:ln>
                  <a:noFill/>
                </a:ln>
                <a:solidFill>
                  <a:srgbClr val="000000"/>
                </a:solidFill>
                <a:effectLst/>
                <a:uLnTx/>
                <a:uFillTx/>
                <a:latin typeface="Calibri" panose="020F0502020204030204" pitchFamily="34" charset="0"/>
                <a:ea typeface="Microsoft JhengHei" panose="020B0604030504040204" pitchFamily="34" charset="-120"/>
                <a:cs typeface="Microsoft JhengHei" panose="020B0604030504040204" pitchFamily="34" charset="-120"/>
              </a:rPr>
              <a:t>向著標竿直跑，要得神在基督耶穌裡從上面召我來得的獎賞。</a:t>
            </a:r>
            <a:endParaRPr kumimoji="0" lang="en-US" sz="2800" b="0"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3000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14 </a:t>
            </a:r>
            <a:r>
              <a:rPr kumimoji="0" 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I press on toward the goal to win the prize for which God has called me heavenward in Christ Jesus.</a:t>
            </a:r>
            <a:endParaRPr kumimoji="0" lang="en-US" sz="2800" b="0" i="0" u="none" strike="noStrike" kern="1200" cap="none" spc="0" normalizeH="0" baseline="0" noProof="0" dirty="0">
              <a:ln>
                <a:noFill/>
              </a:ln>
              <a:solidFill>
                <a:srgbClr val="0070C0"/>
              </a:solidFill>
              <a:effectLst/>
              <a:uLnTx/>
              <a:uFillTx/>
              <a:latin typeface="Calibri" panose="020F0502020204030204" pitchFamily="34" charset="0"/>
              <a:ea typeface="PMingLiU" panose="02020500000000000000" pitchFamily="18" charset="-120"/>
              <a:cs typeface="Times New Roman" panose="02020603050405020304" pitchFamily="18" charset="0"/>
            </a:endParaRPr>
          </a:p>
        </p:txBody>
      </p:sp>
    </p:spTree>
    <p:extLst>
      <p:ext uri="{BB962C8B-B14F-4D97-AF65-F5344CB8AC3E}">
        <p14:creationId xmlns:p14="http://schemas.microsoft.com/office/powerpoint/2010/main" val="35366226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75FBA5E8-85D0-0F24-97B1-31F4E94DEC9A}"/>
              </a:ext>
            </a:extLst>
          </p:cNvPr>
          <p:cNvSpPr txBox="1"/>
          <p:nvPr/>
        </p:nvSpPr>
        <p:spPr>
          <a:xfrm>
            <a:off x="767594" y="1146672"/>
            <a:ext cx="7581551" cy="3108543"/>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2800" b="0" i="0" u="none" strike="noStrike" kern="1200" cap="none" spc="0" normalizeH="0" baseline="0" noProof="0" dirty="0">
                <a:ln>
                  <a:noFill/>
                </a:ln>
                <a:solidFill>
                  <a:srgbClr val="C00000"/>
                </a:solidFill>
                <a:effectLst/>
                <a:uLnTx/>
                <a:uFillTx/>
                <a:latin typeface="Calibri" panose="020F0502020204030204" pitchFamily="34" charset="0"/>
                <a:ea typeface="PMingLiU" panose="02020500000000000000" pitchFamily="18" charset="-120"/>
                <a:cs typeface="Times New Roman" panose="02020603050405020304" pitchFamily="18" charset="0"/>
              </a:rPr>
              <a:t>馬太福音</a:t>
            </a:r>
            <a:r>
              <a:rPr kumimoji="0" lang="en-US" sz="2800" b="0" i="0" u="none" strike="noStrike" kern="1200" cap="none" spc="0" normalizeH="0" baseline="0" noProof="0" dirty="0">
                <a:ln>
                  <a:noFill/>
                </a:ln>
                <a:solidFill>
                  <a:srgbClr val="C00000"/>
                </a:solidFill>
                <a:effectLst/>
                <a:uLnTx/>
                <a:uFillTx/>
                <a:latin typeface="Calibri" panose="020F0502020204030204" pitchFamily="34" charset="0"/>
                <a:ea typeface="PMingLiU" panose="02020500000000000000" pitchFamily="18" charset="-120"/>
                <a:cs typeface="Times New Roman" panose="02020603050405020304" pitchFamily="18" charset="0"/>
              </a:rPr>
              <a:t>Matthew 5:3-10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30000" noProof="0" dirty="0">
                <a:ln>
                  <a:noFill/>
                </a:ln>
                <a:solidFill>
                  <a:srgbClr val="000000"/>
                </a:solidFill>
                <a:effectLst/>
                <a:uLnTx/>
                <a:uFillTx/>
                <a:latin typeface="Segoe UI" panose="020B0502040204020203" pitchFamily="34" charset="0"/>
                <a:ea typeface="PMingLiU" panose="02020500000000000000" pitchFamily="18" charset="-120"/>
                <a:cs typeface="Times New Roman" panose="02020603050405020304" pitchFamily="18" charset="0"/>
              </a:rPr>
              <a:t>3 </a:t>
            </a:r>
            <a:r>
              <a:rPr kumimoji="0" lang="zh-TW" altLang="en-US" sz="2800" b="0" i="0" u="none" strike="noStrike" kern="1200" cap="none" spc="0" normalizeH="0" baseline="0" noProof="0" dirty="0">
                <a:ln>
                  <a:noFill/>
                </a:ln>
                <a:solidFill>
                  <a:srgbClr val="000000"/>
                </a:solidFill>
                <a:effectLst/>
                <a:uLnTx/>
                <a:uFillTx/>
                <a:latin typeface="Calibri" panose="020F0502020204030204" pitchFamily="34" charset="0"/>
                <a:ea typeface="Microsoft JhengHei" panose="020B0604030504040204" pitchFamily="34" charset="-120"/>
                <a:cs typeface="Microsoft JhengHei" panose="020B0604030504040204" pitchFamily="34" charset="-120"/>
              </a:rPr>
              <a:t>虛心的人有福了！因為天國是他們的。</a:t>
            </a:r>
            <a:endParaRPr kumimoji="0" lang="en-US" sz="2800" b="0"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30000" noProof="0" dirty="0">
                <a:ln>
                  <a:noFill/>
                </a:ln>
                <a:solidFill>
                  <a:srgbClr val="000000"/>
                </a:solidFill>
                <a:effectLst/>
                <a:uLnTx/>
                <a:uFillTx/>
                <a:latin typeface="Segoe UI" panose="020B0502040204020203" pitchFamily="34" charset="0"/>
                <a:ea typeface="PMingLiU" panose="02020500000000000000" pitchFamily="18" charset="-120"/>
                <a:cs typeface="Times New Roman" panose="02020603050405020304" pitchFamily="18" charset="0"/>
              </a:rPr>
              <a:t>4 </a:t>
            </a:r>
            <a:r>
              <a:rPr kumimoji="0" lang="zh-TW" altLang="en-US" sz="2800" b="0" i="0" u="none" strike="noStrike" kern="1200" cap="none" spc="0" normalizeH="0" baseline="0" noProof="0" dirty="0">
                <a:ln>
                  <a:noFill/>
                </a:ln>
                <a:solidFill>
                  <a:srgbClr val="000000"/>
                </a:solidFill>
                <a:effectLst/>
                <a:uLnTx/>
                <a:uFillTx/>
                <a:latin typeface="Calibri" panose="020F0502020204030204" pitchFamily="34" charset="0"/>
                <a:ea typeface="Microsoft JhengHei" panose="020B0604030504040204" pitchFamily="34" charset="-120"/>
                <a:cs typeface="Microsoft JhengHei" panose="020B0604030504040204" pitchFamily="34" charset="-120"/>
              </a:rPr>
              <a:t>哀慟的人有福了！因為他們必得安慰。</a:t>
            </a:r>
            <a:endParaRPr kumimoji="0" lang="en-US" sz="2800" b="0"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3000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3 </a:t>
            </a:r>
            <a:r>
              <a:rPr kumimoji="0" 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“Blessed are the poor in spirit,</a:t>
            </a:r>
            <a:br>
              <a:rPr kumimoji="0" 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br>
            <a:r>
              <a:rPr kumimoji="0" lang="en-US" sz="2800" b="0" i="0" u="none" strike="noStrike" kern="1200" cap="none" spc="0" normalizeH="0" baseline="0" noProof="0" dirty="0">
                <a:ln>
                  <a:noFill/>
                </a:ln>
                <a:solidFill>
                  <a:srgbClr val="0070C0"/>
                </a:solidFill>
                <a:effectLst/>
                <a:uLnTx/>
                <a:uFillTx/>
                <a:latin typeface="Courier New" panose="02070309020205020404" pitchFamily="49" charset="0"/>
                <a:ea typeface="PMingLiU" panose="02020500000000000000" pitchFamily="18" charset="-120"/>
                <a:cs typeface="Times New Roman" panose="02020603050405020304" pitchFamily="18" charset="0"/>
              </a:rPr>
              <a:t>    </a:t>
            </a:r>
            <a:r>
              <a:rPr kumimoji="0" 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for theirs is the kingdom of heaven.</a:t>
            </a:r>
            <a:br>
              <a:rPr kumimoji="0" 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br>
            <a:r>
              <a:rPr kumimoji="0" lang="en-US" sz="2800" b="1" i="0" u="none" strike="noStrike" kern="1200" cap="none" spc="0" normalizeH="0" baseline="3000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4 </a:t>
            </a:r>
            <a:r>
              <a:rPr kumimoji="0" 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Blessed are those who mourn,</a:t>
            </a:r>
            <a:br>
              <a:rPr kumimoji="0" 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br>
            <a:r>
              <a:rPr kumimoji="0" lang="en-US" sz="2800" b="0" i="0" u="none" strike="noStrike" kern="1200" cap="none" spc="0" normalizeH="0" baseline="0" noProof="0" dirty="0">
                <a:ln>
                  <a:noFill/>
                </a:ln>
                <a:solidFill>
                  <a:srgbClr val="0070C0"/>
                </a:solidFill>
                <a:effectLst/>
                <a:uLnTx/>
                <a:uFillTx/>
                <a:latin typeface="Courier New" panose="02070309020205020404" pitchFamily="49" charset="0"/>
                <a:ea typeface="PMingLiU" panose="02020500000000000000" pitchFamily="18" charset="-120"/>
                <a:cs typeface="Times New Roman" panose="02020603050405020304" pitchFamily="18" charset="0"/>
              </a:rPr>
              <a:t>    </a:t>
            </a:r>
            <a:r>
              <a:rPr kumimoji="0" 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for they will be comforted.</a:t>
            </a:r>
            <a:endParaRPr kumimoji="0" lang="en-US" sz="2800" b="0" i="0" u="none" strike="noStrike" kern="1200" cap="none" spc="0" normalizeH="0" baseline="0" noProof="0" dirty="0">
              <a:ln>
                <a:noFill/>
              </a:ln>
              <a:solidFill>
                <a:srgbClr val="0070C0"/>
              </a:solidFill>
              <a:effectLst/>
              <a:uLnTx/>
              <a:uFillTx/>
              <a:latin typeface="Calibri" panose="020F0502020204030204" pitchFamily="34" charset="0"/>
              <a:ea typeface="PMingLiU" panose="02020500000000000000" pitchFamily="18" charset="-120"/>
              <a:cs typeface="Times New Roman" panose="02020603050405020304" pitchFamily="18" charset="0"/>
            </a:endParaRPr>
          </a:p>
        </p:txBody>
      </p:sp>
    </p:spTree>
    <p:extLst>
      <p:ext uri="{BB962C8B-B14F-4D97-AF65-F5344CB8AC3E}">
        <p14:creationId xmlns:p14="http://schemas.microsoft.com/office/powerpoint/2010/main" val="353459726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75FBA5E8-85D0-0F24-97B1-31F4E94DEC9A}"/>
              </a:ext>
            </a:extLst>
          </p:cNvPr>
          <p:cNvSpPr txBox="1"/>
          <p:nvPr/>
        </p:nvSpPr>
        <p:spPr>
          <a:xfrm>
            <a:off x="781226" y="1146672"/>
            <a:ext cx="7581551" cy="1815882"/>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2800" b="1"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rPr>
              <a:t>有福的人</a:t>
            </a:r>
            <a:endParaRPr kumimoji="0" lang="en-US" altLang="zh-TW" sz="2800" b="1"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endParaRPr>
          </a:p>
          <a:p>
            <a:pPr marL="457200" marR="0" lvl="1" indent="0" algn="l" defTabSz="457200" rtl="0" eaLnBrk="1" fontAlgn="auto" latinLnBrk="0" hangingPunct="1">
              <a:lnSpc>
                <a:spcPct val="100000"/>
              </a:lnSpc>
              <a:spcBef>
                <a:spcPts val="0"/>
              </a:spcBef>
              <a:spcAft>
                <a:spcPts val="0"/>
              </a:spcAft>
              <a:buClrTx/>
              <a:buSzTx/>
              <a:buFontTx/>
              <a:buNone/>
              <a:tabLst/>
              <a:defRPr/>
            </a:pPr>
            <a:r>
              <a:rPr kumimoji="0" lang="zh-TW" altLang="en-US" sz="2800" b="1"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rPr>
              <a:t>清心謙卑以神為中心的人</a:t>
            </a:r>
            <a:endParaRPr kumimoji="0" lang="en-US" altLang="zh-TW" sz="2800" b="1"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endParaRPr>
          </a:p>
          <a:p>
            <a:pPr marL="457200" marR="0" lvl="1" indent="0" algn="l" defTabSz="457200" rtl="0" eaLnBrk="1" fontAlgn="auto" latinLnBrk="0" hangingPunct="1">
              <a:lnSpc>
                <a:spcPct val="100000"/>
              </a:lnSpc>
              <a:spcBef>
                <a:spcPts val="0"/>
              </a:spcBef>
              <a:spcAft>
                <a:spcPts val="0"/>
              </a:spcAft>
              <a:buClrTx/>
              <a:buSzTx/>
              <a:buFontTx/>
              <a:buNone/>
              <a:tabLst/>
              <a:defRPr/>
            </a:pPr>
            <a:r>
              <a:rPr kumimoji="0" lang="zh-TW" altLang="en-US" sz="2800" b="1"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rPr>
              <a:t>屬於主的人</a:t>
            </a:r>
            <a:endParaRPr kumimoji="0" lang="en-US" altLang="zh-TW" sz="2800" b="1"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endParaRPr>
          </a:p>
          <a:p>
            <a:pPr marL="457200" marR="0" lvl="1" indent="0" algn="l" defTabSz="457200" rtl="0" eaLnBrk="1" fontAlgn="auto" latinLnBrk="0" hangingPunct="1">
              <a:lnSpc>
                <a:spcPct val="100000"/>
              </a:lnSpc>
              <a:spcBef>
                <a:spcPts val="0"/>
              </a:spcBef>
              <a:spcAft>
                <a:spcPts val="0"/>
              </a:spcAft>
              <a:buClrTx/>
              <a:buSzTx/>
              <a:buFontTx/>
              <a:buNone/>
              <a:tabLst/>
              <a:defRPr/>
            </a:pPr>
            <a:r>
              <a:rPr kumimoji="0" lang="zh-TW" altLang="en-US" sz="2800" b="1"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rPr>
              <a:t>跟隨主的人</a:t>
            </a:r>
            <a:endParaRPr kumimoji="0" lang="en-US" sz="2800" b="1"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endParaRPr>
          </a:p>
        </p:txBody>
      </p:sp>
    </p:spTree>
    <p:extLst>
      <p:ext uri="{BB962C8B-B14F-4D97-AF65-F5344CB8AC3E}">
        <p14:creationId xmlns:p14="http://schemas.microsoft.com/office/powerpoint/2010/main" val="10787209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icture containing table&#10;&#10;Description automatically generated">
            <a:extLst>
              <a:ext uri="{FF2B5EF4-FFF2-40B4-BE49-F238E27FC236}">
                <a16:creationId xmlns:a16="http://schemas.microsoft.com/office/drawing/2014/main" xmlns="" id="{F976ABF3-B972-28DC-F4AD-095A3DB1021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30329" y="0"/>
            <a:ext cx="4683341" cy="6858000"/>
          </a:xfrm>
          <a:prstGeom prst="rect">
            <a:avLst/>
          </a:prstGeom>
        </p:spPr>
      </p:pic>
    </p:spTree>
    <p:extLst>
      <p:ext uri="{BB962C8B-B14F-4D97-AF65-F5344CB8AC3E}">
        <p14:creationId xmlns:p14="http://schemas.microsoft.com/office/powerpoint/2010/main" val="22515452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75FBA5E8-85D0-0F24-97B1-31F4E94DEC9A}"/>
              </a:ext>
            </a:extLst>
          </p:cNvPr>
          <p:cNvSpPr txBox="1"/>
          <p:nvPr/>
        </p:nvSpPr>
        <p:spPr>
          <a:xfrm>
            <a:off x="767594" y="1146672"/>
            <a:ext cx="7581551" cy="3108543"/>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2800" b="0" i="0" u="none" strike="noStrike" kern="1200" cap="none" spc="0" normalizeH="0" baseline="0" noProof="0" dirty="0">
                <a:ln>
                  <a:noFill/>
                </a:ln>
                <a:solidFill>
                  <a:srgbClr val="C00000"/>
                </a:solidFill>
                <a:effectLst/>
                <a:uLnTx/>
                <a:uFillTx/>
                <a:latin typeface="Calibri" panose="020F0502020204030204" pitchFamily="34" charset="0"/>
                <a:ea typeface="PMingLiU" panose="02020500000000000000" pitchFamily="18" charset="-120"/>
                <a:cs typeface="Times New Roman" panose="02020603050405020304" pitchFamily="18" charset="0"/>
              </a:rPr>
              <a:t>馬太福音</a:t>
            </a:r>
            <a:r>
              <a:rPr kumimoji="0" lang="en-US" sz="2800" b="0" i="0" u="none" strike="noStrike" kern="1200" cap="none" spc="0" normalizeH="0" baseline="0" noProof="0" dirty="0">
                <a:ln>
                  <a:noFill/>
                </a:ln>
                <a:solidFill>
                  <a:srgbClr val="C00000"/>
                </a:solidFill>
                <a:effectLst/>
                <a:uLnTx/>
                <a:uFillTx/>
                <a:latin typeface="Calibri" panose="020F0502020204030204" pitchFamily="34" charset="0"/>
                <a:ea typeface="PMingLiU" panose="02020500000000000000" pitchFamily="18" charset="-120"/>
                <a:cs typeface="Times New Roman" panose="02020603050405020304" pitchFamily="18" charset="0"/>
              </a:rPr>
              <a:t>Matthew 5:3-10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30000" noProof="0" dirty="0">
                <a:ln>
                  <a:noFill/>
                </a:ln>
                <a:solidFill>
                  <a:srgbClr val="000000"/>
                </a:solidFill>
                <a:effectLst/>
                <a:uLnTx/>
                <a:uFillTx/>
                <a:latin typeface="Segoe UI" panose="020B0502040204020203" pitchFamily="34" charset="0"/>
                <a:ea typeface="PMingLiU" panose="02020500000000000000" pitchFamily="18" charset="-120"/>
                <a:cs typeface="Times New Roman" panose="02020603050405020304" pitchFamily="18" charset="0"/>
              </a:rPr>
              <a:t>5 </a:t>
            </a:r>
            <a:r>
              <a:rPr kumimoji="0" lang="zh-TW" altLang="en-US" sz="2800" b="0" i="0" u="none" strike="noStrike" kern="1200" cap="none" spc="0" normalizeH="0" baseline="0" noProof="0" dirty="0">
                <a:ln>
                  <a:noFill/>
                </a:ln>
                <a:solidFill>
                  <a:srgbClr val="000000"/>
                </a:solidFill>
                <a:effectLst/>
                <a:uLnTx/>
                <a:uFillTx/>
                <a:latin typeface="Calibri" panose="020F0502020204030204" pitchFamily="34" charset="0"/>
                <a:ea typeface="Microsoft JhengHei" panose="020B0604030504040204" pitchFamily="34" charset="-120"/>
                <a:cs typeface="Microsoft JhengHei" panose="020B0604030504040204" pitchFamily="34" charset="-120"/>
              </a:rPr>
              <a:t>溫柔的人有福了！因為他們必承受地土。</a:t>
            </a:r>
            <a:endParaRPr kumimoji="0" lang="en-US" sz="2800" b="0"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30000" noProof="0" dirty="0">
                <a:ln>
                  <a:noFill/>
                </a:ln>
                <a:solidFill>
                  <a:srgbClr val="000000"/>
                </a:solidFill>
                <a:effectLst/>
                <a:uLnTx/>
                <a:uFillTx/>
                <a:latin typeface="Segoe UI" panose="020B0502040204020203" pitchFamily="34" charset="0"/>
                <a:ea typeface="PMingLiU" panose="02020500000000000000" pitchFamily="18" charset="-120"/>
                <a:cs typeface="Times New Roman" panose="02020603050405020304" pitchFamily="18" charset="0"/>
              </a:rPr>
              <a:t>6 </a:t>
            </a:r>
            <a:r>
              <a:rPr kumimoji="0" lang="zh-TW" altLang="en-US" sz="2800" b="0" i="0" u="none" strike="noStrike" kern="1200" cap="none" spc="0" normalizeH="0" baseline="0" noProof="0" dirty="0">
                <a:ln>
                  <a:noFill/>
                </a:ln>
                <a:solidFill>
                  <a:srgbClr val="000000"/>
                </a:solidFill>
                <a:effectLst/>
                <a:uLnTx/>
                <a:uFillTx/>
                <a:latin typeface="Calibri" panose="020F0502020204030204" pitchFamily="34" charset="0"/>
                <a:ea typeface="Microsoft JhengHei" panose="020B0604030504040204" pitchFamily="34" charset="-120"/>
                <a:cs typeface="Microsoft JhengHei" panose="020B0604030504040204" pitchFamily="34" charset="-120"/>
              </a:rPr>
              <a:t>飢渴慕義的人有福了！因為他們必得飽足。</a:t>
            </a:r>
            <a:endParaRPr kumimoji="0" lang="en-US" sz="2800" b="0"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3000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5 </a:t>
            </a:r>
            <a:r>
              <a:rPr kumimoji="0" 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Blessed are the meek,</a:t>
            </a:r>
            <a:br>
              <a:rPr kumimoji="0" 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br>
            <a:r>
              <a:rPr kumimoji="0" lang="en-US" sz="2800" b="0" i="0" u="none" strike="noStrike" kern="1200" cap="none" spc="0" normalizeH="0" baseline="0" noProof="0" dirty="0">
                <a:ln>
                  <a:noFill/>
                </a:ln>
                <a:solidFill>
                  <a:srgbClr val="0070C0"/>
                </a:solidFill>
                <a:effectLst/>
                <a:uLnTx/>
                <a:uFillTx/>
                <a:latin typeface="Courier New" panose="02070309020205020404" pitchFamily="49" charset="0"/>
                <a:ea typeface="PMingLiU" panose="02020500000000000000" pitchFamily="18" charset="-120"/>
                <a:cs typeface="Times New Roman" panose="02020603050405020304" pitchFamily="18" charset="0"/>
              </a:rPr>
              <a:t>  </a:t>
            </a:r>
            <a:r>
              <a:rPr kumimoji="0" 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for they will inherit the earth.</a:t>
            </a:r>
            <a:br>
              <a:rPr kumimoji="0" 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br>
            <a:r>
              <a:rPr kumimoji="0" lang="en-US" sz="2800" b="1" i="0" u="none" strike="noStrike" kern="1200" cap="none" spc="0" normalizeH="0" baseline="3000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6 </a:t>
            </a:r>
            <a:r>
              <a:rPr kumimoji="0" 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Blessed are those who hunger and thirst for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     righteousness, for they will be filled.</a:t>
            </a:r>
            <a:endParaRPr kumimoji="0" lang="en-US" sz="2800" b="0" i="0" u="none" strike="noStrike" kern="1200" cap="none" spc="0" normalizeH="0" baseline="0" noProof="0" dirty="0">
              <a:ln>
                <a:noFill/>
              </a:ln>
              <a:solidFill>
                <a:srgbClr val="0070C0"/>
              </a:solidFill>
              <a:effectLst/>
              <a:uLnTx/>
              <a:uFillTx/>
              <a:latin typeface="Calibri" panose="020F0502020204030204" pitchFamily="34" charset="0"/>
              <a:ea typeface="PMingLiU" panose="02020500000000000000" pitchFamily="18" charset="-120"/>
              <a:cs typeface="Times New Roman" panose="02020603050405020304" pitchFamily="18" charset="0"/>
            </a:endParaRPr>
          </a:p>
        </p:txBody>
      </p:sp>
    </p:spTree>
    <p:extLst>
      <p:ext uri="{BB962C8B-B14F-4D97-AF65-F5344CB8AC3E}">
        <p14:creationId xmlns:p14="http://schemas.microsoft.com/office/powerpoint/2010/main" val="16507563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75FBA5E8-85D0-0F24-97B1-31F4E94DEC9A}"/>
              </a:ext>
            </a:extLst>
          </p:cNvPr>
          <p:cNvSpPr txBox="1"/>
          <p:nvPr/>
        </p:nvSpPr>
        <p:spPr>
          <a:xfrm>
            <a:off x="767594" y="1146672"/>
            <a:ext cx="7581551" cy="3108543"/>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2800" b="0" i="0" u="none" strike="noStrike" kern="1200" cap="none" spc="0" normalizeH="0" baseline="0" noProof="0" dirty="0">
                <a:ln>
                  <a:noFill/>
                </a:ln>
                <a:solidFill>
                  <a:srgbClr val="C00000"/>
                </a:solidFill>
                <a:effectLst/>
                <a:uLnTx/>
                <a:uFillTx/>
                <a:latin typeface="Calibri" panose="020F0502020204030204" pitchFamily="34" charset="0"/>
                <a:ea typeface="PMingLiU" panose="02020500000000000000" pitchFamily="18" charset="-120"/>
                <a:cs typeface="Times New Roman" panose="02020603050405020304" pitchFamily="18" charset="0"/>
              </a:rPr>
              <a:t>馬太福音</a:t>
            </a:r>
            <a:r>
              <a:rPr kumimoji="0" lang="en-US" sz="2800" b="0" i="0" u="none" strike="noStrike" kern="1200" cap="none" spc="0" normalizeH="0" baseline="0" noProof="0" dirty="0">
                <a:ln>
                  <a:noFill/>
                </a:ln>
                <a:solidFill>
                  <a:srgbClr val="C00000"/>
                </a:solidFill>
                <a:effectLst/>
                <a:uLnTx/>
                <a:uFillTx/>
                <a:latin typeface="Calibri" panose="020F0502020204030204" pitchFamily="34" charset="0"/>
                <a:ea typeface="PMingLiU" panose="02020500000000000000" pitchFamily="18" charset="-120"/>
                <a:cs typeface="Times New Roman" panose="02020603050405020304" pitchFamily="18" charset="0"/>
              </a:rPr>
              <a:t>Matthew 5:3-10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30000" noProof="0" dirty="0">
                <a:ln>
                  <a:noFill/>
                </a:ln>
                <a:solidFill>
                  <a:srgbClr val="000000"/>
                </a:solidFill>
                <a:effectLst/>
                <a:uLnTx/>
                <a:uFillTx/>
                <a:latin typeface="Segoe UI" panose="020B0502040204020203" pitchFamily="34" charset="0"/>
                <a:ea typeface="PMingLiU" panose="02020500000000000000" pitchFamily="18" charset="-120"/>
                <a:cs typeface="Times New Roman" panose="02020603050405020304" pitchFamily="18" charset="0"/>
              </a:rPr>
              <a:t>7 </a:t>
            </a:r>
            <a:r>
              <a:rPr kumimoji="0" lang="zh-TW" altLang="en-US" sz="2800" b="0" i="0" u="none" strike="noStrike" kern="1200" cap="none" spc="0" normalizeH="0" baseline="0" noProof="0" dirty="0">
                <a:ln>
                  <a:noFill/>
                </a:ln>
                <a:solidFill>
                  <a:srgbClr val="000000"/>
                </a:solidFill>
                <a:effectLst/>
                <a:uLnTx/>
                <a:uFillTx/>
                <a:latin typeface="Calibri" panose="020F0502020204030204" pitchFamily="34" charset="0"/>
                <a:ea typeface="Microsoft JhengHei" panose="020B0604030504040204" pitchFamily="34" charset="-120"/>
                <a:cs typeface="Microsoft JhengHei" panose="020B0604030504040204" pitchFamily="34" charset="-120"/>
              </a:rPr>
              <a:t>憐恤人的人有福了！因為他們必蒙憐恤。</a:t>
            </a:r>
            <a:endParaRPr kumimoji="0" lang="en-US" sz="2800" b="0"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30000" noProof="0" dirty="0">
                <a:ln>
                  <a:noFill/>
                </a:ln>
                <a:solidFill>
                  <a:srgbClr val="000000"/>
                </a:solidFill>
                <a:effectLst/>
                <a:uLnTx/>
                <a:uFillTx/>
                <a:latin typeface="Segoe UI" panose="020B0502040204020203" pitchFamily="34" charset="0"/>
                <a:ea typeface="PMingLiU" panose="02020500000000000000" pitchFamily="18" charset="-120"/>
                <a:cs typeface="Times New Roman" panose="02020603050405020304" pitchFamily="18" charset="0"/>
              </a:rPr>
              <a:t>8 </a:t>
            </a:r>
            <a:r>
              <a:rPr kumimoji="0" lang="zh-TW" altLang="en-US" sz="2800" b="0" i="0" u="none" strike="noStrike" kern="1200" cap="none" spc="0" normalizeH="0" baseline="0" noProof="0" dirty="0">
                <a:ln>
                  <a:noFill/>
                </a:ln>
                <a:solidFill>
                  <a:srgbClr val="000000"/>
                </a:solidFill>
                <a:effectLst/>
                <a:uLnTx/>
                <a:uFillTx/>
                <a:latin typeface="Calibri" panose="020F0502020204030204" pitchFamily="34" charset="0"/>
                <a:ea typeface="Microsoft JhengHei" panose="020B0604030504040204" pitchFamily="34" charset="-120"/>
                <a:cs typeface="Microsoft JhengHei" panose="020B0604030504040204" pitchFamily="34" charset="-120"/>
              </a:rPr>
              <a:t>清心的人有福了！因為他們必得見神。</a:t>
            </a:r>
            <a:endParaRPr kumimoji="0" lang="en-US" sz="2800" b="0"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3000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7 </a:t>
            </a:r>
            <a:r>
              <a:rPr kumimoji="0" 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Blessed are the merciful,</a:t>
            </a:r>
            <a:br>
              <a:rPr kumimoji="0" 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br>
            <a:r>
              <a:rPr kumimoji="0" lang="en-US" sz="2800" b="0" i="0" u="none" strike="noStrike" kern="1200" cap="none" spc="0" normalizeH="0" baseline="0" noProof="0" dirty="0">
                <a:ln>
                  <a:noFill/>
                </a:ln>
                <a:solidFill>
                  <a:srgbClr val="0070C0"/>
                </a:solidFill>
                <a:effectLst/>
                <a:uLnTx/>
                <a:uFillTx/>
                <a:latin typeface="Courier New" panose="02070309020205020404" pitchFamily="49" charset="0"/>
                <a:ea typeface="PMingLiU" panose="02020500000000000000" pitchFamily="18" charset="-120"/>
                <a:cs typeface="Times New Roman" panose="02020603050405020304" pitchFamily="18" charset="0"/>
              </a:rPr>
              <a:t>    </a:t>
            </a:r>
            <a:r>
              <a:rPr kumimoji="0" 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for they will be shown mercy.</a:t>
            </a:r>
            <a:br>
              <a:rPr kumimoji="0" 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br>
            <a:r>
              <a:rPr kumimoji="0" lang="en-US" sz="2800" b="1" i="0" u="none" strike="noStrike" kern="1200" cap="none" spc="0" normalizeH="0" baseline="3000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8 </a:t>
            </a:r>
            <a:r>
              <a:rPr kumimoji="0" 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Blessed are the pure in heart,</a:t>
            </a:r>
            <a:br>
              <a:rPr kumimoji="0" 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br>
            <a:r>
              <a:rPr kumimoji="0" lang="en-US" sz="2800" b="0" i="0" u="none" strike="noStrike" kern="1200" cap="none" spc="0" normalizeH="0" baseline="0" noProof="0" dirty="0">
                <a:ln>
                  <a:noFill/>
                </a:ln>
                <a:solidFill>
                  <a:srgbClr val="0070C0"/>
                </a:solidFill>
                <a:effectLst/>
                <a:uLnTx/>
                <a:uFillTx/>
                <a:latin typeface="Courier New" panose="02070309020205020404" pitchFamily="49" charset="0"/>
                <a:ea typeface="PMingLiU" panose="02020500000000000000" pitchFamily="18" charset="-120"/>
                <a:cs typeface="Times New Roman" panose="02020603050405020304" pitchFamily="18" charset="0"/>
              </a:rPr>
              <a:t>    </a:t>
            </a:r>
            <a:r>
              <a:rPr kumimoji="0" 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for they will see God.</a:t>
            </a:r>
            <a:endParaRPr kumimoji="0" lang="en-US" sz="2800" b="0" i="0" u="none" strike="noStrike" kern="1200" cap="none" spc="0" normalizeH="0" baseline="0" noProof="0" dirty="0">
              <a:ln>
                <a:noFill/>
              </a:ln>
              <a:solidFill>
                <a:srgbClr val="0070C0"/>
              </a:solidFill>
              <a:effectLst/>
              <a:uLnTx/>
              <a:uFillTx/>
              <a:latin typeface="Calibri" panose="020F0502020204030204" pitchFamily="34" charset="0"/>
              <a:ea typeface="PMingLiU" panose="02020500000000000000" pitchFamily="18" charset="-120"/>
              <a:cs typeface="Times New Roman" panose="02020603050405020304" pitchFamily="18" charset="0"/>
            </a:endParaRPr>
          </a:p>
        </p:txBody>
      </p:sp>
    </p:spTree>
    <p:extLst>
      <p:ext uri="{BB962C8B-B14F-4D97-AF65-F5344CB8AC3E}">
        <p14:creationId xmlns:p14="http://schemas.microsoft.com/office/powerpoint/2010/main" val="37383399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75FBA5E8-85D0-0F24-97B1-31F4E94DEC9A}"/>
              </a:ext>
            </a:extLst>
          </p:cNvPr>
          <p:cNvSpPr txBox="1"/>
          <p:nvPr/>
        </p:nvSpPr>
        <p:spPr>
          <a:xfrm>
            <a:off x="767594" y="1146671"/>
            <a:ext cx="8091180" cy="353943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2800" b="0" i="0" u="none" strike="noStrike" kern="1200" cap="none" spc="0" normalizeH="0" baseline="0" noProof="0" dirty="0">
                <a:ln>
                  <a:noFill/>
                </a:ln>
                <a:solidFill>
                  <a:srgbClr val="C00000"/>
                </a:solidFill>
                <a:effectLst/>
                <a:uLnTx/>
                <a:uFillTx/>
                <a:latin typeface="Calibri" panose="020F0502020204030204" pitchFamily="34" charset="0"/>
                <a:ea typeface="PMingLiU" panose="02020500000000000000" pitchFamily="18" charset="-120"/>
                <a:cs typeface="Times New Roman" panose="02020603050405020304" pitchFamily="18" charset="0"/>
              </a:rPr>
              <a:t>馬太福音</a:t>
            </a:r>
            <a:r>
              <a:rPr kumimoji="0" lang="en-US" sz="2800" b="0" i="0" u="none" strike="noStrike" kern="1200" cap="none" spc="0" normalizeH="0" baseline="0" noProof="0" dirty="0">
                <a:ln>
                  <a:noFill/>
                </a:ln>
                <a:solidFill>
                  <a:srgbClr val="C00000"/>
                </a:solidFill>
                <a:effectLst/>
                <a:uLnTx/>
                <a:uFillTx/>
                <a:latin typeface="Calibri" panose="020F0502020204030204" pitchFamily="34" charset="0"/>
                <a:ea typeface="PMingLiU" panose="02020500000000000000" pitchFamily="18" charset="-120"/>
                <a:cs typeface="Times New Roman" panose="02020603050405020304" pitchFamily="18" charset="0"/>
              </a:rPr>
              <a:t>Matthew 5:3-10</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30000" noProof="0" dirty="0">
                <a:ln>
                  <a:noFill/>
                </a:ln>
                <a:solidFill>
                  <a:prstClr val="black"/>
                </a:solidFill>
                <a:effectLst/>
                <a:uLnTx/>
                <a:uFillTx/>
                <a:latin typeface="Segoe UI" panose="020B0502040204020203" pitchFamily="34" charset="0"/>
                <a:ea typeface="PMingLiU" panose="02020500000000000000" pitchFamily="18" charset="-120"/>
                <a:cs typeface="Times New Roman" panose="02020603050405020304" pitchFamily="18" charset="0"/>
              </a:rPr>
              <a:t>9 </a:t>
            </a:r>
            <a:r>
              <a:rPr kumimoji="0" lang="zh-TW" altLang="en-US" sz="2800" b="0" i="0" u="none" strike="noStrike" kern="1200" cap="none" spc="0" normalizeH="0" baseline="0" noProof="0" dirty="0">
                <a:ln>
                  <a:noFill/>
                </a:ln>
                <a:solidFill>
                  <a:prstClr val="black"/>
                </a:solidFill>
                <a:effectLst/>
                <a:uLnTx/>
                <a:uFillTx/>
                <a:latin typeface="Calibri" panose="020F0502020204030204" pitchFamily="34" charset="0"/>
                <a:ea typeface="Microsoft JhengHei" panose="020B0604030504040204" pitchFamily="34" charset="-120"/>
                <a:cs typeface="Microsoft JhengHei" panose="020B0604030504040204" pitchFamily="34" charset="-120"/>
              </a:rPr>
              <a:t>使人和睦的人有福了！因為他們必稱為神的兒子。</a:t>
            </a:r>
            <a:endParaRPr kumimoji="0" lang="en-US" sz="2800" b="0"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30000" noProof="0" dirty="0">
                <a:ln>
                  <a:noFill/>
                </a:ln>
                <a:solidFill>
                  <a:prstClr val="black"/>
                </a:solidFill>
                <a:effectLst/>
                <a:uLnTx/>
                <a:uFillTx/>
                <a:latin typeface="Segoe UI" panose="020B0502040204020203" pitchFamily="34" charset="0"/>
                <a:ea typeface="PMingLiU" panose="02020500000000000000" pitchFamily="18" charset="-120"/>
                <a:cs typeface="Times New Roman" panose="02020603050405020304" pitchFamily="18" charset="0"/>
              </a:rPr>
              <a:t>10 </a:t>
            </a:r>
            <a:r>
              <a:rPr kumimoji="0" lang="zh-TW" altLang="en-US" sz="2800" b="0" i="0" u="none" strike="noStrike" kern="1200" cap="none" spc="0" normalizeH="0" baseline="0" noProof="0" dirty="0">
                <a:ln>
                  <a:noFill/>
                </a:ln>
                <a:solidFill>
                  <a:prstClr val="black"/>
                </a:solidFill>
                <a:effectLst/>
                <a:uLnTx/>
                <a:uFillTx/>
                <a:latin typeface="Calibri" panose="020F0502020204030204" pitchFamily="34" charset="0"/>
                <a:ea typeface="Microsoft JhengHei" panose="020B0604030504040204" pitchFamily="34" charset="-120"/>
                <a:cs typeface="Microsoft JhengHei" panose="020B0604030504040204" pitchFamily="34" charset="-120"/>
              </a:rPr>
              <a:t>為義受逼迫的人有福了！因為天國是他們的。 </a:t>
            </a:r>
            <a:endParaRPr kumimoji="0" lang="en-US" altLang="zh-TW" sz="2800" b="0" i="0" u="none" strike="noStrike" kern="1200" cap="none" spc="0" normalizeH="0" baseline="0" noProof="0" dirty="0">
              <a:ln>
                <a:noFill/>
              </a:ln>
              <a:solidFill>
                <a:prstClr val="black"/>
              </a:solidFill>
              <a:effectLst/>
              <a:uLnTx/>
              <a:uFillTx/>
              <a:latin typeface="Calibri" panose="020F0502020204030204" pitchFamily="34" charset="0"/>
              <a:ea typeface="Microsoft JhengHei" panose="020B0604030504040204" pitchFamily="34" charset="-120"/>
              <a:cs typeface="Microsoft JhengHei" panose="020B0604030504040204" pitchFamily="34" charset="-12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3000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9 </a:t>
            </a:r>
            <a:r>
              <a:rPr kumimoji="0" 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Blessed are the peacemakers,</a:t>
            </a:r>
            <a:br>
              <a:rPr kumimoji="0" 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br>
            <a:r>
              <a:rPr kumimoji="0" lang="en-US" sz="2800" b="0" i="0" u="none" strike="noStrike" kern="1200" cap="none" spc="0" normalizeH="0" baseline="0" noProof="0" dirty="0">
                <a:ln>
                  <a:noFill/>
                </a:ln>
                <a:solidFill>
                  <a:srgbClr val="0070C0"/>
                </a:solidFill>
                <a:effectLst/>
                <a:uLnTx/>
                <a:uFillTx/>
                <a:latin typeface="Courier New" panose="02070309020205020404" pitchFamily="49" charset="0"/>
                <a:ea typeface="PMingLiU" panose="02020500000000000000" pitchFamily="18" charset="-120"/>
                <a:cs typeface="Times New Roman" panose="02020603050405020304" pitchFamily="18" charset="0"/>
              </a:rPr>
              <a:t>    </a:t>
            </a:r>
            <a:r>
              <a:rPr kumimoji="0" 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for they will be called children of God.</a:t>
            </a:r>
            <a:br>
              <a:rPr kumimoji="0" 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br>
            <a:r>
              <a:rPr kumimoji="0" lang="en-US" sz="2800" b="1" i="0" u="none" strike="noStrike" kern="1200" cap="none" spc="0" normalizeH="0" baseline="3000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10 </a:t>
            </a:r>
            <a:r>
              <a:rPr kumimoji="0" 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Blessed are those who are persecuted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         because of righteousness,</a:t>
            </a:r>
            <a:br>
              <a:rPr kumimoji="0" 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br>
            <a:r>
              <a:rPr kumimoji="0" lang="en-US" sz="2800" b="0" i="0" u="none" strike="noStrike" kern="1200" cap="none" spc="0" normalizeH="0" baseline="0" noProof="0" dirty="0">
                <a:ln>
                  <a:noFill/>
                </a:ln>
                <a:solidFill>
                  <a:srgbClr val="0070C0"/>
                </a:solidFill>
                <a:effectLst/>
                <a:uLnTx/>
                <a:uFillTx/>
                <a:latin typeface="Courier New" panose="02070309020205020404" pitchFamily="49" charset="0"/>
                <a:ea typeface="PMingLiU" panose="02020500000000000000" pitchFamily="18" charset="-120"/>
                <a:cs typeface="Times New Roman" panose="02020603050405020304" pitchFamily="18" charset="0"/>
              </a:rPr>
              <a:t>    </a:t>
            </a:r>
            <a:r>
              <a:rPr kumimoji="0" lang="en-US" sz="2800" b="0" i="0" u="none" strike="noStrike" kern="1200" cap="none" spc="0" normalizeH="0" baseline="0" noProof="0" dirty="0">
                <a:ln>
                  <a:noFill/>
                </a:ln>
                <a:solidFill>
                  <a:srgbClr val="0070C0"/>
                </a:solidFill>
                <a:effectLst/>
                <a:uLnTx/>
                <a:uFillTx/>
                <a:latin typeface="Segoe UI" panose="020B0502040204020203" pitchFamily="34" charset="0"/>
                <a:ea typeface="PMingLiU" panose="02020500000000000000" pitchFamily="18" charset="-120"/>
                <a:cs typeface="Times New Roman" panose="02020603050405020304" pitchFamily="18" charset="0"/>
              </a:rPr>
              <a:t>for theirs is the kingdom of heaven.</a:t>
            </a:r>
            <a:endParaRPr kumimoji="0" lang="en-US" sz="2800" b="0" i="0" u="none" strike="noStrike" kern="1200" cap="none" spc="0" normalizeH="0" baseline="0" noProof="0" dirty="0">
              <a:ln>
                <a:noFill/>
              </a:ln>
              <a:solidFill>
                <a:srgbClr val="0070C0"/>
              </a:solidFill>
              <a:effectLst/>
              <a:uLnTx/>
              <a:uFillTx/>
              <a:latin typeface="Calibri" panose="020F0502020204030204" pitchFamily="34" charset="0"/>
              <a:ea typeface="PMingLiU" panose="02020500000000000000" pitchFamily="18" charset="-120"/>
              <a:cs typeface="Times New Roman" panose="02020603050405020304" pitchFamily="18" charset="0"/>
            </a:endParaRPr>
          </a:p>
        </p:txBody>
      </p:sp>
    </p:spTree>
    <p:extLst>
      <p:ext uri="{BB962C8B-B14F-4D97-AF65-F5344CB8AC3E}">
        <p14:creationId xmlns:p14="http://schemas.microsoft.com/office/powerpoint/2010/main" val="21910772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75FBA5E8-85D0-0F24-97B1-31F4E94DEC9A}"/>
              </a:ext>
            </a:extLst>
          </p:cNvPr>
          <p:cNvSpPr txBox="1"/>
          <p:nvPr/>
        </p:nvSpPr>
        <p:spPr>
          <a:xfrm>
            <a:off x="781226" y="1146673"/>
            <a:ext cx="7581551" cy="1277273"/>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2800" b="1"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rPr>
              <a:t>有福的人</a:t>
            </a:r>
            <a:endParaRPr kumimoji="0" lang="en-US" altLang="zh-TW" sz="2800" b="1"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endParaRPr>
          </a:p>
          <a:p>
            <a:pPr marL="457200" marR="0" lvl="1" indent="0" algn="l" defTabSz="457200" rtl="0" eaLnBrk="1" fontAlgn="auto" latinLnBrk="0" hangingPunct="1">
              <a:lnSpc>
                <a:spcPct val="100000"/>
              </a:lnSpc>
              <a:spcBef>
                <a:spcPts val="0"/>
              </a:spcBef>
              <a:spcAft>
                <a:spcPts val="0"/>
              </a:spcAft>
              <a:buClrTx/>
              <a:buSzTx/>
              <a:buFontTx/>
              <a:buNone/>
              <a:tabLst/>
              <a:defRPr/>
            </a:pPr>
            <a:r>
              <a:rPr kumimoji="0" lang="zh-TW" altLang="en-US" sz="2800" b="1"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rPr>
              <a:t>清心謙卑以神為中心的人</a:t>
            </a:r>
            <a:endParaRPr kumimoji="0" lang="en-US" altLang="zh-TW" sz="2800" b="1"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altLang="zh-TW" sz="2100" b="1"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endParaRPr>
          </a:p>
        </p:txBody>
      </p:sp>
    </p:spTree>
    <p:extLst>
      <p:ext uri="{BB962C8B-B14F-4D97-AF65-F5344CB8AC3E}">
        <p14:creationId xmlns:p14="http://schemas.microsoft.com/office/powerpoint/2010/main" val="86685264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75FBA5E8-85D0-0F24-97B1-31F4E94DEC9A}"/>
              </a:ext>
            </a:extLst>
          </p:cNvPr>
          <p:cNvSpPr txBox="1"/>
          <p:nvPr/>
        </p:nvSpPr>
        <p:spPr>
          <a:xfrm>
            <a:off x="781224" y="747464"/>
            <a:ext cx="7581551" cy="536307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2800" b="1" i="0" u="none" strike="noStrike" kern="1200" cap="none" spc="0" normalizeH="0" baseline="0" noProof="0" dirty="0">
                <a:ln>
                  <a:noFill/>
                </a:ln>
                <a:solidFill>
                  <a:srgbClr val="C00000"/>
                </a:solidFill>
                <a:effectLst/>
                <a:uLnTx/>
                <a:uFillTx/>
                <a:latin typeface="Calibri" panose="020F0502020204030204" pitchFamily="34" charset="0"/>
                <a:ea typeface="PMingLiU" panose="02020500000000000000" pitchFamily="18" charset="-120"/>
                <a:cs typeface="Times New Roman" panose="02020603050405020304" pitchFamily="18" charset="0"/>
              </a:rPr>
              <a:t>活像基督 </a:t>
            </a:r>
            <a:r>
              <a:rPr kumimoji="0" lang="en-US" sz="2800" b="1" i="0" u="none" strike="noStrike" kern="1200" cap="none" spc="0" normalizeH="0" baseline="0" noProof="0" dirty="0">
                <a:ln>
                  <a:noFill/>
                </a:ln>
                <a:solidFill>
                  <a:srgbClr val="C00000"/>
                </a:solidFill>
                <a:effectLst/>
                <a:uLnTx/>
                <a:uFillTx/>
                <a:latin typeface="Calibri" panose="020F0502020204030204" pitchFamily="34" charset="0"/>
                <a:ea typeface="PMingLiU" panose="02020500000000000000" pitchFamily="18" charset="-120"/>
                <a:cs typeface="Times New Roman" panose="02020603050405020304" pitchFamily="18" charset="0"/>
              </a:rPr>
              <a:t>– </a:t>
            </a:r>
            <a:r>
              <a:rPr kumimoji="0" lang="zh-TW" altLang="en-US" sz="2800" b="1" i="0" u="none" strike="noStrike" kern="1200" cap="none" spc="0" normalizeH="0" baseline="0" noProof="0" dirty="0">
                <a:ln>
                  <a:noFill/>
                </a:ln>
                <a:solidFill>
                  <a:srgbClr val="C00000"/>
                </a:solidFill>
                <a:effectLst/>
                <a:uLnTx/>
                <a:uFillTx/>
                <a:latin typeface="Calibri" panose="020F0502020204030204" pitchFamily="34" charset="0"/>
                <a:ea typeface="PMingLiU" panose="02020500000000000000" pitchFamily="18" charset="-120"/>
                <a:cs typeface="Times New Roman" panose="02020603050405020304" pitchFamily="18" charset="0"/>
              </a:rPr>
              <a:t>登山寶訓釋義</a:t>
            </a:r>
            <a:r>
              <a:rPr kumimoji="0" lang="zh-TW" altLang="en-US" sz="2800" b="0"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rPr>
              <a:t>  </a:t>
            </a:r>
            <a:endParaRPr kumimoji="0" lang="en-US" altLang="zh-TW" sz="2800" b="0"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TW" sz="2800" b="0"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rPr>
              <a:t>    </a:t>
            </a:r>
            <a:r>
              <a:rPr kumimoji="0" lang="zh-TW" altLang="en-US" sz="2800" b="0" i="0" u="none" strike="noStrike" kern="1200" cap="none" spc="0" normalizeH="0" baseline="0" noProof="0" dirty="0">
                <a:ln>
                  <a:noFill/>
                </a:ln>
                <a:solidFill>
                  <a:srgbClr val="C00000"/>
                </a:solidFill>
                <a:effectLst/>
                <a:uLnTx/>
                <a:uFillTx/>
                <a:latin typeface="Calibri" panose="020F0502020204030204" pitchFamily="34" charset="0"/>
                <a:ea typeface="PMingLiU" panose="02020500000000000000" pitchFamily="18" charset="-120"/>
                <a:cs typeface="Times New Roman" panose="02020603050405020304" pitchFamily="18" charset="0"/>
              </a:rPr>
              <a:t>鍾馬田</a:t>
            </a:r>
            <a:endParaRPr kumimoji="0" lang="en-US" sz="2800" b="0" i="0" u="none" strike="noStrike" kern="1200" cap="none" spc="0" normalizeH="0" baseline="0" noProof="0" dirty="0">
              <a:ln>
                <a:noFill/>
              </a:ln>
              <a:solidFill>
                <a:srgbClr val="C00000"/>
              </a:solidFill>
              <a:effectLst/>
              <a:uLnTx/>
              <a:uFillTx/>
              <a:latin typeface="Calibri" panose="020F0502020204030204" pitchFamily="34" charset="0"/>
              <a:ea typeface="PMingLiU" panose="02020500000000000000" pitchFamily="18" charset="-120"/>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zh-TW" altLang="en-US" sz="2800" b="0"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rPr>
              <a:t>這些特性沒有一個是與生俱來的性格</a:t>
            </a:r>
            <a:r>
              <a:rPr kumimoji="0" lang="en-US" sz="2800" b="0"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rPr>
              <a:t>; </a:t>
            </a:r>
            <a:r>
              <a:rPr kumimoji="0" lang="zh-TW" altLang="en-US" sz="2800" b="0"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rPr>
              <a:t>每一個特性都是藉神的恩典和聖靈在我們身上的工作，才能產生的。</a:t>
            </a:r>
            <a:endParaRPr kumimoji="0" lang="en-US" altLang="zh-TW" sz="2800" b="0"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C00000"/>
                </a:solidFill>
                <a:effectLst/>
                <a:uLnTx/>
                <a:uFillTx/>
                <a:latin typeface="Calibri" panose="020F0502020204030204" pitchFamily="34" charset="0"/>
                <a:ea typeface="PMingLiU" panose="02020500000000000000" pitchFamily="18" charset="-120"/>
                <a:cs typeface="Times New Roman" panose="02020603050405020304" pitchFamily="18" charset="0"/>
              </a:rPr>
              <a:t>Studies in the Sermon on The Mount</a:t>
            </a:r>
            <a:r>
              <a:rPr kumimoji="0" lang="en-US" sz="2800" b="0"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rPr>
              <a:t>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rPr>
              <a:t>     </a:t>
            </a:r>
            <a:r>
              <a:rPr kumimoji="0" lang="en-US" sz="2800" b="0" i="0" u="none" strike="noStrike" kern="1200" cap="none" spc="0" normalizeH="0" baseline="0" noProof="0" dirty="0">
                <a:ln>
                  <a:noFill/>
                </a:ln>
                <a:solidFill>
                  <a:srgbClr val="C00000"/>
                </a:solidFill>
                <a:effectLst/>
                <a:uLnTx/>
                <a:uFillTx/>
                <a:latin typeface="Calibri" panose="020F0502020204030204" pitchFamily="34" charset="0"/>
                <a:ea typeface="PMingLiU" panose="02020500000000000000" pitchFamily="18" charset="-120"/>
                <a:cs typeface="Times New Roman" panose="02020603050405020304" pitchFamily="18" charset="0"/>
              </a:rPr>
              <a:t>by David Martyn Lloyd-jones</a:t>
            </a:r>
            <a:r>
              <a:rPr kumimoji="0" lang="en-US" sz="2800" b="0"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rPr>
              <a:t> </a:t>
            </a:r>
          </a:p>
          <a:p>
            <a:pPr marL="0" marR="0" lvl="0" indent="0" algn="l" defTabSz="457200" rtl="0" eaLnBrk="1" fontAlgn="auto" latinLnBrk="0" hangingPunct="1">
              <a:lnSpc>
                <a:spcPct val="107000"/>
              </a:lnSpc>
              <a:spcBef>
                <a:spcPts val="0"/>
              </a:spcBef>
              <a:spcAft>
                <a:spcPts val="60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rPr>
              <a:t>None of these descriptions refers to what we may call a natural tendency. Each one of them is wholly a disposition which is produced by grace alone and the operation of Holy Spirit upon us.</a:t>
            </a:r>
          </a:p>
        </p:txBody>
      </p:sp>
    </p:spTree>
    <p:extLst>
      <p:ext uri="{BB962C8B-B14F-4D97-AF65-F5344CB8AC3E}">
        <p14:creationId xmlns:p14="http://schemas.microsoft.com/office/powerpoint/2010/main" val="28336317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75FBA5E8-85D0-0F24-97B1-31F4E94DEC9A}"/>
              </a:ext>
            </a:extLst>
          </p:cNvPr>
          <p:cNvSpPr txBox="1"/>
          <p:nvPr/>
        </p:nvSpPr>
        <p:spPr>
          <a:xfrm>
            <a:off x="767594" y="1146672"/>
            <a:ext cx="7581551" cy="320863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rPr>
              <a:t>“</a:t>
            </a:r>
            <a:r>
              <a:rPr kumimoji="0" lang="zh-TW" altLang="en-US" sz="2800" b="0"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rPr>
              <a:t>虛心</a:t>
            </a:r>
            <a:r>
              <a:rPr kumimoji="0" lang="en-US" sz="2800" b="0"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rPr>
              <a:t>” </a:t>
            </a:r>
            <a:r>
              <a:rPr kumimoji="0" lang="zh-TW" altLang="en-US" sz="2800" b="0"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rPr>
              <a:t>是完全沒有驕傲、自信及自恃，表示我們</a:t>
            </a:r>
            <a:r>
              <a:rPr kumimoji="0" lang="zh-TW" altLang="en-US" sz="2800" b="1" i="0" u="sng" strike="noStrike" kern="1200" cap="none" spc="0" normalizeH="0" baseline="0" noProof="0" dirty="0">
                <a:ln>
                  <a:noFill/>
                </a:ln>
                <a:solidFill>
                  <a:srgbClr val="0070C0"/>
                </a:solidFill>
                <a:effectLst/>
                <a:uLnTx/>
                <a:uFillTx/>
                <a:latin typeface="Calibri" panose="020F0502020204030204" pitchFamily="34" charset="0"/>
                <a:ea typeface="PMingLiU" panose="02020500000000000000" pitchFamily="18" charset="-120"/>
                <a:cs typeface="Times New Roman" panose="02020603050405020304" pitchFamily="18" charset="0"/>
              </a:rPr>
              <a:t>在神面前</a:t>
            </a:r>
            <a:r>
              <a:rPr kumimoji="0" lang="zh-TW" altLang="en-US" sz="2800" b="0"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rPr>
              <a:t>的時候，知道自己一無所有。</a:t>
            </a:r>
            <a:endParaRPr kumimoji="0" lang="en-US" altLang="zh-TW" sz="2800" b="0"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endParaRPr>
          </a:p>
          <a:p>
            <a:pPr marL="0" marR="0" lvl="0" indent="0" algn="l" defTabSz="457200" rtl="0" eaLnBrk="1" fontAlgn="auto" latinLnBrk="0" hangingPunct="1">
              <a:lnSpc>
                <a:spcPct val="107000"/>
              </a:lnSpc>
              <a:spcBef>
                <a:spcPts val="0"/>
              </a:spcBef>
              <a:spcAft>
                <a:spcPts val="60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rPr>
              <a:t>“Poor in spirit” means a complete absence of pride, a complete absence of self-assurance and self-reliance. It means a consciousness that we nothing </a:t>
            </a:r>
            <a:r>
              <a:rPr kumimoji="0" lang="en-US" sz="2800" b="1" i="0" u="sng" strike="noStrike" kern="1200" cap="none" spc="0" normalizeH="0" baseline="0" noProof="0" dirty="0">
                <a:ln>
                  <a:noFill/>
                </a:ln>
                <a:solidFill>
                  <a:srgbClr val="0070C0"/>
                </a:solidFill>
                <a:effectLst/>
                <a:uLnTx/>
                <a:uFillTx/>
                <a:latin typeface="Calibri" panose="020F0502020204030204" pitchFamily="34" charset="0"/>
                <a:ea typeface="PMingLiU" panose="02020500000000000000" pitchFamily="18" charset="-120"/>
                <a:cs typeface="Times New Roman" panose="02020603050405020304" pitchFamily="18" charset="0"/>
              </a:rPr>
              <a:t>in the presence of God</a:t>
            </a:r>
            <a:r>
              <a:rPr kumimoji="0" lang="en-US" sz="2800" b="0" i="0" u="none" strike="noStrike" kern="1200" cap="none" spc="0" normalizeH="0" baseline="0" noProof="0" dirty="0">
                <a:ln>
                  <a:noFill/>
                </a:ln>
                <a:solidFill>
                  <a:prstClr val="black"/>
                </a:solidFill>
                <a:effectLst/>
                <a:uLnTx/>
                <a:uFillTx/>
                <a:latin typeface="Calibri" panose="020F0502020204030204" pitchFamily="34" charset="0"/>
                <a:ea typeface="PMingLiU" panose="02020500000000000000" pitchFamily="18" charset="-120"/>
                <a:cs typeface="Times New Roman" panose="02020603050405020304" pitchFamily="18" charset="0"/>
              </a:rPr>
              <a:t>. </a:t>
            </a:r>
          </a:p>
        </p:txBody>
      </p:sp>
    </p:spTree>
    <p:extLst>
      <p:ext uri="{BB962C8B-B14F-4D97-AF65-F5344CB8AC3E}">
        <p14:creationId xmlns:p14="http://schemas.microsoft.com/office/powerpoint/2010/main" val="3679931483"/>
      </p:ext>
    </p:extLst>
  </p:cSld>
  <p:clrMapOvr>
    <a:masterClrMapping/>
  </p:clrMapOvr>
  <p:timing>
    <p:tnLst>
      <p:par>
        <p:cTn id="1" dur="indefinite" restart="never" nodeType="tmRoot"/>
      </p:par>
    </p:tnLst>
  </p:timing>
</p:sld>
</file>

<file path=ppt/theme/theme1.xml><?xml version="1.0" encoding="utf-8"?>
<a:theme xmlns:a="http://schemas.openxmlformats.org/drawingml/2006/main" name="1_Default Design">
  <a:themeElements>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fontScheme name="Default Design">
      <a:majorFont>
        <a:latin typeface="DFYuanMedium-B5"/>
        <a:ea typeface="DFYuanMedium-B5"/>
        <a:cs typeface=""/>
      </a:majorFont>
      <a:minorFont>
        <a:latin typeface="DFYuanMedium-B5"/>
        <a:ea typeface="DFYuanMedium-B5"/>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000" b="1" i="0" u="sng" strike="noStrike" cap="none" normalizeH="0" baseline="0" smtClean="0">
            <a:ln>
              <a:noFill/>
            </a:ln>
            <a:solidFill>
              <a:schemeClr val="tx2"/>
            </a:solidFill>
            <a:effectLst/>
            <a:latin typeface="新細明體" pitchFamily="18" charset="-120"/>
            <a:ea typeface="新細明體" pitchFamily="18"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000" b="1" i="0" u="sng" strike="noStrike" cap="none" normalizeH="0" baseline="0" smtClean="0">
            <a:ln>
              <a:noFill/>
            </a:ln>
            <a:solidFill>
              <a:schemeClr val="tx2"/>
            </a:solidFill>
            <a:effectLst/>
            <a:latin typeface="新細明體" pitchFamily="18" charset="-120"/>
            <a:ea typeface="新細明體" pitchFamily="18" charset="-12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10181</TotalTime>
  <Words>558</Words>
  <Application>Microsoft Office PowerPoint</Application>
  <PresentationFormat>On-screen Show (4:3)</PresentationFormat>
  <Paragraphs>125</Paragraphs>
  <Slides>31</Slides>
  <Notes>0</Notes>
  <HiddenSlides>0</HiddenSlides>
  <MMClips>0</MMClips>
  <ScaleCrop>false</ScaleCrop>
  <HeadingPairs>
    <vt:vector size="6" baseType="variant">
      <vt:variant>
        <vt:lpstr>Fonts Used</vt:lpstr>
      </vt:variant>
      <vt:variant>
        <vt:i4>15</vt:i4>
      </vt:variant>
      <vt:variant>
        <vt:lpstr>Theme</vt:lpstr>
      </vt:variant>
      <vt:variant>
        <vt:i4>3</vt:i4>
      </vt:variant>
      <vt:variant>
        <vt:lpstr>Slide Titles</vt:lpstr>
      </vt:variant>
      <vt:variant>
        <vt:i4>31</vt:i4>
      </vt:variant>
    </vt:vector>
  </HeadingPairs>
  <TitlesOfParts>
    <vt:vector size="49" baseType="lpstr">
      <vt:lpstr>DFYuanMedium-B5</vt:lpstr>
      <vt:lpstr>KaiTi</vt:lpstr>
      <vt:lpstr>Microsoft JhengHei</vt:lpstr>
      <vt:lpstr>PMingLiU</vt:lpstr>
      <vt:lpstr>PMingLiU</vt:lpstr>
      <vt:lpstr>SimSun</vt:lpstr>
      <vt:lpstr>Source Sans Pro</vt:lpstr>
      <vt:lpstr>system-ui</vt:lpstr>
      <vt:lpstr>Arial</vt:lpstr>
      <vt:lpstr>Calibri</vt:lpstr>
      <vt:lpstr>Calibri Light</vt:lpstr>
      <vt:lpstr>Courier New</vt:lpstr>
      <vt:lpstr>Garamond</vt:lpstr>
      <vt:lpstr>Segoe UI</vt:lpstr>
      <vt:lpstr>Times New Roman</vt:lpstr>
      <vt:lpstr>1_Default Design</vt:lpstr>
      <vt:lpstr>3_Office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cp:lastModifiedBy>
  <cp:revision>453</cp:revision>
  <dcterms:created xsi:type="dcterms:W3CDTF">2005-10-06T16:33:29Z</dcterms:created>
  <dcterms:modified xsi:type="dcterms:W3CDTF">2023-03-12T17:58:37Z</dcterms:modified>
</cp:coreProperties>
</file>