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embeddedFontLst>
    <p:embeddedFont>
      <p:font typeface="Garamond" panose="02020404030301010803" pitchFamily="18" charset="0"/>
      <p:regular r:id="rId12"/>
      <p:bold r:id="rId13"/>
      <p:italic r:id="rId14"/>
    </p:embeddedFont>
    <p:embeddedFont>
      <p:font typeface="Microsoft YaHei" panose="020B0503020204020204" pitchFamily="34" charset="-122"/>
      <p:regular r:id="rId15"/>
      <p:bold r:id="rId16"/>
    </p:embeddedFont>
    <p:embeddedFont>
      <p:font typeface="Calibri" panose="020F0502020204030204"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35" roundtripDataSignature="AMtx7mj7in/ngwMm7+eWlc6aG02rX0lpe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9191894-BF3B-4D02-BE4F-A11BDE8E2677}">
  <a:tblStyle styleId="{D9191894-BF3B-4D02-BE4F-A11BDE8E2677}"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138"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13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13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font" Target="fonts/font8.fntdata"/><Relationship Id="rId135"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13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297380253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3"/>
        <p:cNvGrpSpPr/>
        <p:nvPr/>
      </p:nvGrpSpPr>
      <p:grpSpPr>
        <a:xfrm>
          <a:off x="0" y="0"/>
          <a:ext cx="0" cy="0"/>
          <a:chOff x="0" y="0"/>
          <a:chExt cx="0" cy="0"/>
        </a:xfrm>
      </p:grpSpPr>
      <p:sp>
        <p:nvSpPr>
          <p:cNvPr id="734" name="Google Shape;734;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35" name="Google Shape;735;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29897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40" name="Google Shape;740;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33311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3"/>
        <p:cNvGrpSpPr/>
        <p:nvPr/>
      </p:nvGrpSpPr>
      <p:grpSpPr>
        <a:xfrm>
          <a:off x="0" y="0"/>
          <a:ext cx="0" cy="0"/>
          <a:chOff x="0" y="0"/>
          <a:chExt cx="0" cy="0"/>
        </a:xfrm>
      </p:grpSpPr>
      <p:sp>
        <p:nvSpPr>
          <p:cNvPr id="744" name="Google Shape;744;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45" name="Google Shape;745;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088580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8"/>
        <p:cNvGrpSpPr/>
        <p:nvPr/>
      </p:nvGrpSpPr>
      <p:grpSpPr>
        <a:xfrm>
          <a:off x="0" y="0"/>
          <a:ext cx="0" cy="0"/>
          <a:chOff x="0" y="0"/>
          <a:chExt cx="0" cy="0"/>
        </a:xfrm>
      </p:grpSpPr>
      <p:sp>
        <p:nvSpPr>
          <p:cNvPr id="749" name="Google Shape;749;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50" name="Google Shape;750;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553023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3"/>
        <p:cNvGrpSpPr/>
        <p:nvPr/>
      </p:nvGrpSpPr>
      <p:grpSpPr>
        <a:xfrm>
          <a:off x="0" y="0"/>
          <a:ext cx="0" cy="0"/>
          <a:chOff x="0" y="0"/>
          <a:chExt cx="0" cy="0"/>
        </a:xfrm>
      </p:grpSpPr>
      <p:sp>
        <p:nvSpPr>
          <p:cNvPr id="754" name="Google Shape;754;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55" name="Google Shape;755;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504916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8"/>
        <p:cNvGrpSpPr/>
        <p:nvPr/>
      </p:nvGrpSpPr>
      <p:grpSpPr>
        <a:xfrm>
          <a:off x="0" y="0"/>
          <a:ext cx="0" cy="0"/>
          <a:chOff x="0" y="0"/>
          <a:chExt cx="0" cy="0"/>
        </a:xfrm>
      </p:grpSpPr>
      <p:sp>
        <p:nvSpPr>
          <p:cNvPr id="759" name="Google Shape;759;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60" name="Google Shape;760;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614736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3"/>
        <p:cNvGrpSpPr/>
        <p:nvPr/>
      </p:nvGrpSpPr>
      <p:grpSpPr>
        <a:xfrm>
          <a:off x="0" y="0"/>
          <a:ext cx="0" cy="0"/>
          <a:chOff x="0" y="0"/>
          <a:chExt cx="0" cy="0"/>
        </a:xfrm>
      </p:grpSpPr>
      <p:sp>
        <p:nvSpPr>
          <p:cNvPr id="764" name="Google Shape;764;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65" name="Google Shape;765;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30482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8"/>
        <p:cNvGrpSpPr/>
        <p:nvPr/>
      </p:nvGrpSpPr>
      <p:grpSpPr>
        <a:xfrm>
          <a:off x="0" y="0"/>
          <a:ext cx="0" cy="0"/>
          <a:chOff x="0" y="0"/>
          <a:chExt cx="0" cy="0"/>
        </a:xfrm>
      </p:grpSpPr>
      <p:sp>
        <p:nvSpPr>
          <p:cNvPr id="769" name="Google Shape;769;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70" name="Google Shape;770;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019733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3"/>
        <p:cNvGrpSpPr/>
        <p:nvPr/>
      </p:nvGrpSpPr>
      <p:grpSpPr>
        <a:xfrm>
          <a:off x="0" y="0"/>
          <a:ext cx="0" cy="0"/>
          <a:chOff x="0" y="0"/>
          <a:chExt cx="0" cy="0"/>
        </a:xfrm>
      </p:grpSpPr>
      <p:sp>
        <p:nvSpPr>
          <p:cNvPr id="774" name="Google Shape;774;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75" name="Google Shape;775;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52681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88"/>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88"/>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8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8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8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84"/>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84"/>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8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8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8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76"/>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76"/>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7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7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7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7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77"/>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77"/>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7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7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7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78"/>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78"/>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78"/>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78"/>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78"/>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7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7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7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7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7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7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7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8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8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8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81"/>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81"/>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81"/>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8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8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8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82"/>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82"/>
          <p:cNvSpPr>
            <a:spLocks noGrp="1"/>
          </p:cNvSpPr>
          <p:nvPr>
            <p:ph type="pic" idx="2"/>
          </p:nvPr>
        </p:nvSpPr>
        <p:spPr>
          <a:xfrm>
            <a:off x="3887391" y="987426"/>
            <a:ext cx="4629150" cy="4873625"/>
          </a:xfrm>
          <a:prstGeom prst="rect">
            <a:avLst/>
          </a:prstGeom>
          <a:noFill/>
          <a:ln>
            <a:noFill/>
          </a:ln>
        </p:spPr>
      </p:sp>
      <p:sp>
        <p:nvSpPr>
          <p:cNvPr id="68" name="Google Shape;68;p182"/>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8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8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8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8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83"/>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8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8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8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8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8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8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36"/>
        <p:cNvGrpSpPr/>
        <p:nvPr/>
      </p:nvGrpSpPr>
      <p:grpSpPr>
        <a:xfrm>
          <a:off x="0" y="0"/>
          <a:ext cx="0" cy="0"/>
          <a:chOff x="0" y="0"/>
          <a:chExt cx="0" cy="0"/>
        </a:xfrm>
      </p:grpSpPr>
      <p:sp>
        <p:nvSpPr>
          <p:cNvPr id="737" name="Google Shape;737;p1"/>
          <p:cNvSpPr txBox="1">
            <a:spLocks noGrp="1"/>
          </p:cNvSpPr>
          <p:nvPr>
            <p:ph type="subTitle" idx="1"/>
          </p:nvPr>
        </p:nvSpPr>
        <p:spPr>
          <a:xfrm>
            <a:off x="0" y="-29980"/>
            <a:ext cx="9144000" cy="6858000"/>
          </a:xfrm>
          <a:prstGeom prst="rect">
            <a:avLst/>
          </a:prstGeom>
          <a:gradFill>
            <a:gsLst>
              <a:gs pos="0">
                <a:srgbClr val="1E4E79"/>
              </a:gs>
              <a:gs pos="74000">
                <a:srgbClr val="2E75B5"/>
              </a:gs>
              <a:gs pos="83000">
                <a:srgbClr val="2E75B5"/>
              </a:gs>
              <a:gs pos="100000">
                <a:srgbClr val="2E75B5"/>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dirty="0">
                <a:solidFill>
                  <a:schemeClr val="lt1"/>
                </a:solidFill>
                <a:latin typeface="Microsoft Yahei"/>
                <a:ea typeface="Microsoft Yahei"/>
                <a:cs typeface="Microsoft Yahei"/>
                <a:sym typeface="Microsoft Yahei"/>
              </a:rPr>
              <a:t>【</a:t>
            </a:r>
            <a:r>
              <a:rPr lang="en-US" sz="3200" b="1" u="sng" dirty="0">
                <a:solidFill>
                  <a:schemeClr val="lt1"/>
                </a:solidFill>
              </a:rPr>
              <a:t> 腓立比书Philippians3:12-21】</a:t>
            </a:r>
            <a:endParaRPr dirty="0"/>
          </a:p>
          <a:p>
            <a:pPr marL="0" lvl="0" indent="0" algn="l" rtl="0">
              <a:lnSpc>
                <a:spcPct val="112000"/>
              </a:lnSpc>
              <a:spcBef>
                <a:spcPts val="1000"/>
              </a:spcBef>
              <a:spcAft>
                <a:spcPts val="0"/>
              </a:spcAft>
              <a:buClr>
                <a:srgbClr val="FFFF00"/>
              </a:buClr>
              <a:buSzPts val="3600"/>
              <a:buNone/>
            </a:pPr>
            <a:r>
              <a:rPr lang="en-US" sz="3600" b="1" dirty="0">
                <a:solidFill>
                  <a:srgbClr val="FFFF00"/>
                </a:solidFill>
              </a:rPr>
              <a:t>12.</a:t>
            </a:r>
            <a:r>
              <a:rPr lang="en-US" sz="3600" b="1" dirty="0">
                <a:solidFill>
                  <a:srgbClr val="FFFF00"/>
                </a:solidFill>
                <a:latin typeface="Microsoft Yahei"/>
                <a:ea typeface="Microsoft Yahei"/>
                <a:cs typeface="Microsoft Yahei"/>
                <a:sym typeface="Microsoft Yahei"/>
              </a:rPr>
              <a:t>这不是说我已经得着了，已经完全了；我乃是竭力追求，或者可以得着基督耶稣所以得着我的（所以得着我的：或译所要我得的</a:t>
            </a:r>
            <a:r>
              <a:rPr lang="en-US" sz="3600" b="1" dirty="0">
                <a:solidFill>
                  <a:srgbClr val="FFFF00"/>
                </a:solidFill>
              </a:rPr>
              <a:t>).</a:t>
            </a:r>
            <a:endParaRPr dirty="0"/>
          </a:p>
          <a:p>
            <a:pPr marL="0" lvl="0" indent="0" algn="l" rtl="0">
              <a:lnSpc>
                <a:spcPct val="112000"/>
              </a:lnSpc>
              <a:spcBef>
                <a:spcPts val="1000"/>
              </a:spcBef>
              <a:spcAft>
                <a:spcPts val="0"/>
              </a:spcAft>
              <a:buClr>
                <a:schemeClr val="lt1"/>
              </a:buClr>
              <a:buSzPts val="3600"/>
              <a:buNone/>
            </a:pPr>
            <a:r>
              <a:rPr lang="en-US" sz="3600" b="1" dirty="0">
                <a:solidFill>
                  <a:schemeClr val="lt1"/>
                </a:solidFill>
              </a:rPr>
              <a:t>Not as though I had already attained, either were already perfect: but I follow after, if that I may apprehend that for which also I am apprehended of Christ Jesus.</a:t>
            </a:r>
            <a:endParaRPr dirty="0"/>
          </a:p>
          <a:p>
            <a:pPr marL="0" lvl="0" indent="0" algn="l" rtl="0">
              <a:lnSpc>
                <a:spcPct val="112000"/>
              </a:lnSpc>
              <a:spcBef>
                <a:spcPts val="1000"/>
              </a:spcBef>
              <a:spcAft>
                <a:spcPts val="0"/>
              </a:spcAft>
              <a:buClr>
                <a:schemeClr val="dk1"/>
              </a:buClr>
              <a:buSzPts val="3600"/>
              <a:buNone/>
            </a:pPr>
            <a:endParaRPr sz="3600" b="1" dirty="0">
              <a:solidFill>
                <a:srgbClr val="FF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sp>
        <p:nvSpPr>
          <p:cNvPr id="742" name="Google Shape;742;p2"/>
          <p:cNvSpPr txBox="1">
            <a:spLocks noGrp="1"/>
          </p:cNvSpPr>
          <p:nvPr>
            <p:ph type="subTitle" idx="1"/>
          </p:nvPr>
        </p:nvSpPr>
        <p:spPr>
          <a:xfrm>
            <a:off x="0" y="-29980"/>
            <a:ext cx="9144000" cy="6858000"/>
          </a:xfrm>
          <a:prstGeom prst="rect">
            <a:avLst/>
          </a:prstGeom>
          <a:gradFill>
            <a:gsLst>
              <a:gs pos="0">
                <a:srgbClr val="1E4E79"/>
              </a:gs>
              <a:gs pos="74000">
                <a:srgbClr val="2E75B5"/>
              </a:gs>
              <a:gs pos="83000">
                <a:srgbClr val="2E75B5"/>
              </a:gs>
              <a:gs pos="100000">
                <a:srgbClr val="2E75B5"/>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腓立比书Philippians3:12-21】</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13.</a:t>
            </a:r>
            <a:r>
              <a:rPr lang="en-US" sz="3600" b="1">
                <a:solidFill>
                  <a:srgbClr val="FFFF00"/>
                </a:solidFill>
                <a:latin typeface="Microsoft Yahei"/>
                <a:ea typeface="Microsoft Yahei"/>
                <a:cs typeface="Microsoft Yahei"/>
                <a:sym typeface="Microsoft Yahei"/>
              </a:rPr>
              <a:t>弟兄们，我不是以为自己已经得着了；我只有一件事，就是忘记背后，努力面前的</a:t>
            </a:r>
            <a:r>
              <a:rPr lang="en-US" sz="3600" b="1">
                <a:solidFill>
                  <a:srgbClr val="FFFF00"/>
                </a:solidFill>
              </a:rPr>
              <a:t>, </a:t>
            </a:r>
            <a:r>
              <a:rPr lang="en-US" sz="3600" b="1">
                <a:solidFill>
                  <a:schemeClr val="lt1"/>
                </a:solidFill>
              </a:rPr>
              <a:t>Brethren, I count not myself to have apprehended: but this one thing I do, forgetting those things which are behind, and reaching forth unto those things which are before,</a:t>
            </a:r>
            <a:endParaRPr/>
          </a:p>
          <a:p>
            <a:pPr marL="0" lvl="0" indent="0" algn="l" rtl="0">
              <a:lnSpc>
                <a:spcPct val="112000"/>
              </a:lnSpc>
              <a:spcBef>
                <a:spcPts val="1000"/>
              </a:spcBef>
              <a:spcAft>
                <a:spcPts val="0"/>
              </a:spcAft>
              <a:buClr>
                <a:schemeClr val="dk1"/>
              </a:buClr>
              <a:buSzPts val="3600"/>
              <a:buNone/>
            </a:pPr>
            <a:endParaRPr sz="3600" b="1">
              <a:solidFill>
                <a:srgbClr val="FFFF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6"/>
        <p:cNvGrpSpPr/>
        <p:nvPr/>
      </p:nvGrpSpPr>
      <p:grpSpPr>
        <a:xfrm>
          <a:off x="0" y="0"/>
          <a:ext cx="0" cy="0"/>
          <a:chOff x="0" y="0"/>
          <a:chExt cx="0" cy="0"/>
        </a:xfrm>
      </p:grpSpPr>
      <p:sp>
        <p:nvSpPr>
          <p:cNvPr id="747" name="Google Shape;747;p3"/>
          <p:cNvSpPr txBox="1">
            <a:spLocks noGrp="1"/>
          </p:cNvSpPr>
          <p:nvPr>
            <p:ph type="subTitle" idx="1"/>
          </p:nvPr>
        </p:nvSpPr>
        <p:spPr>
          <a:xfrm>
            <a:off x="0" y="-14514"/>
            <a:ext cx="9144000" cy="6858000"/>
          </a:xfrm>
          <a:prstGeom prst="rect">
            <a:avLst/>
          </a:prstGeom>
          <a:gradFill>
            <a:gsLst>
              <a:gs pos="0">
                <a:srgbClr val="1E4E79"/>
              </a:gs>
              <a:gs pos="74000">
                <a:srgbClr val="2E75B5"/>
              </a:gs>
              <a:gs pos="83000">
                <a:srgbClr val="2E75B5"/>
              </a:gs>
              <a:gs pos="100000">
                <a:srgbClr val="2E75B5"/>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腓立比书Philippians3:12-21】</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14. </a:t>
            </a:r>
            <a:r>
              <a:rPr lang="en-US" sz="3600" b="1">
                <a:solidFill>
                  <a:srgbClr val="FFFF00"/>
                </a:solidFill>
                <a:latin typeface="Microsoft Yahei"/>
                <a:ea typeface="Microsoft Yahei"/>
                <a:cs typeface="Microsoft Yahei"/>
                <a:sym typeface="Microsoft Yahei"/>
              </a:rPr>
              <a:t>向着标竿直跑，要得　神在基督耶稣里从上面召我来得的奖赏。</a:t>
            </a:r>
            <a:endParaRPr sz="3600" b="1">
              <a:solidFill>
                <a:srgbClr val="FFFF00"/>
              </a:solidFill>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 </a:t>
            </a:r>
            <a:r>
              <a:rPr lang="en-US" sz="3600" b="1">
                <a:solidFill>
                  <a:schemeClr val="lt1"/>
                </a:solidFill>
              </a:rPr>
              <a:t>I press toward the mark for the prize of the high calling of God in Christ Jesus.</a:t>
            </a:r>
            <a:endParaRPr/>
          </a:p>
          <a:p>
            <a:pPr marL="0" lvl="0" indent="0" algn="l" rtl="0">
              <a:lnSpc>
                <a:spcPct val="112000"/>
              </a:lnSpc>
              <a:spcBef>
                <a:spcPts val="1000"/>
              </a:spcBef>
              <a:spcAft>
                <a:spcPts val="0"/>
              </a:spcAft>
              <a:buClr>
                <a:schemeClr val="dk1"/>
              </a:buClr>
              <a:buSzPts val="3600"/>
              <a:buNone/>
            </a:pPr>
            <a:endParaRPr sz="3600" b="1">
              <a:solidFill>
                <a:srgbClr val="FFFF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1"/>
        <p:cNvGrpSpPr/>
        <p:nvPr/>
      </p:nvGrpSpPr>
      <p:grpSpPr>
        <a:xfrm>
          <a:off x="0" y="0"/>
          <a:ext cx="0" cy="0"/>
          <a:chOff x="0" y="0"/>
          <a:chExt cx="0" cy="0"/>
        </a:xfrm>
      </p:grpSpPr>
      <p:sp>
        <p:nvSpPr>
          <p:cNvPr id="752" name="Google Shape;752;p4"/>
          <p:cNvSpPr txBox="1">
            <a:spLocks noGrp="1"/>
          </p:cNvSpPr>
          <p:nvPr>
            <p:ph type="subTitle" idx="1"/>
          </p:nvPr>
        </p:nvSpPr>
        <p:spPr>
          <a:xfrm>
            <a:off x="0" y="-29980"/>
            <a:ext cx="9144000" cy="6858000"/>
          </a:xfrm>
          <a:prstGeom prst="rect">
            <a:avLst/>
          </a:prstGeom>
          <a:gradFill>
            <a:gsLst>
              <a:gs pos="0">
                <a:srgbClr val="1E4E79"/>
              </a:gs>
              <a:gs pos="74000">
                <a:srgbClr val="2E75B5"/>
              </a:gs>
              <a:gs pos="83000">
                <a:srgbClr val="2E75B5"/>
              </a:gs>
              <a:gs pos="100000">
                <a:srgbClr val="2E75B5"/>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腓立比书Philippians3:12-21】</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15. 所以我们中间，凡是完全人总要存这样的心；若在什么事上存别样的心，　神也必以此指示你们。 </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Let us therefore, as many as be perfect, be thus minded: and if in any thing ye be otherwise minded, God shall reveal even this unto you.</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6"/>
        <p:cNvGrpSpPr/>
        <p:nvPr/>
      </p:nvGrpSpPr>
      <p:grpSpPr>
        <a:xfrm>
          <a:off x="0" y="0"/>
          <a:ext cx="0" cy="0"/>
          <a:chOff x="0" y="0"/>
          <a:chExt cx="0" cy="0"/>
        </a:xfrm>
      </p:grpSpPr>
      <p:sp>
        <p:nvSpPr>
          <p:cNvPr id="757" name="Google Shape;757;p5"/>
          <p:cNvSpPr txBox="1">
            <a:spLocks noGrp="1"/>
          </p:cNvSpPr>
          <p:nvPr>
            <p:ph type="subTitle" idx="1"/>
          </p:nvPr>
        </p:nvSpPr>
        <p:spPr>
          <a:xfrm>
            <a:off x="0" y="-29980"/>
            <a:ext cx="9144000" cy="6858000"/>
          </a:xfrm>
          <a:prstGeom prst="rect">
            <a:avLst/>
          </a:prstGeom>
          <a:gradFill>
            <a:gsLst>
              <a:gs pos="0">
                <a:srgbClr val="1E4E79"/>
              </a:gs>
              <a:gs pos="74000">
                <a:srgbClr val="2E75B5"/>
              </a:gs>
              <a:gs pos="83000">
                <a:srgbClr val="2E75B5"/>
              </a:gs>
              <a:gs pos="100000">
                <a:srgbClr val="2E75B5"/>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腓立比书Philippians3:12-21】</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16</a:t>
            </a:r>
            <a:r>
              <a:rPr lang="en-US" sz="3600" b="1">
                <a:solidFill>
                  <a:srgbClr val="FFFF00"/>
                </a:solidFill>
                <a:latin typeface="Microsoft Yahei"/>
                <a:ea typeface="Microsoft Yahei"/>
                <a:cs typeface="Microsoft Yahei"/>
                <a:sym typeface="Microsoft Yahei"/>
              </a:rPr>
              <a:t>然而，我们到了什么地步，就当照着什么地步行。</a:t>
            </a:r>
            <a:endParaRPr sz="36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Nevertheless, whereto we have already attained, let us walk by the same rule, let us mind the same thing.</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17 弟兄们，你们要一同效法我，也当留意看那些照我们榜样行的人。 </a:t>
            </a:r>
            <a:endParaRPr sz="36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Brethren, be followers together of me, and mark them which walk so as ye have us for an example.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61"/>
        <p:cNvGrpSpPr/>
        <p:nvPr/>
      </p:nvGrpSpPr>
      <p:grpSpPr>
        <a:xfrm>
          <a:off x="0" y="0"/>
          <a:ext cx="0" cy="0"/>
          <a:chOff x="0" y="0"/>
          <a:chExt cx="0" cy="0"/>
        </a:xfrm>
      </p:grpSpPr>
      <p:sp>
        <p:nvSpPr>
          <p:cNvPr id="762" name="Google Shape;762;p6"/>
          <p:cNvSpPr txBox="1">
            <a:spLocks noGrp="1"/>
          </p:cNvSpPr>
          <p:nvPr>
            <p:ph type="subTitle" idx="1"/>
          </p:nvPr>
        </p:nvSpPr>
        <p:spPr>
          <a:xfrm>
            <a:off x="0" y="-29980"/>
            <a:ext cx="9144000" cy="6858000"/>
          </a:xfrm>
          <a:prstGeom prst="rect">
            <a:avLst/>
          </a:prstGeom>
          <a:gradFill>
            <a:gsLst>
              <a:gs pos="0">
                <a:srgbClr val="1E4E79"/>
              </a:gs>
              <a:gs pos="74000">
                <a:srgbClr val="2E75B5"/>
              </a:gs>
              <a:gs pos="83000">
                <a:srgbClr val="2E75B5"/>
              </a:gs>
              <a:gs pos="100000">
                <a:srgbClr val="2E75B5"/>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腓立比书Philippians3:12-21】</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18. 因为有许多人行事是基督十字架的仇敌。我屡次告诉你们，现在又流泪地告诉你们： </a:t>
            </a:r>
            <a:r>
              <a:rPr lang="en-US" sz="3600" b="1">
                <a:solidFill>
                  <a:schemeClr val="lt1"/>
                </a:solidFill>
              </a:rPr>
              <a:t>(For many walk, of whom I have told you often, and now tell you even weeping, that they are the enemies of the cross of Christ: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66"/>
        <p:cNvGrpSpPr/>
        <p:nvPr/>
      </p:nvGrpSpPr>
      <p:grpSpPr>
        <a:xfrm>
          <a:off x="0" y="0"/>
          <a:ext cx="0" cy="0"/>
          <a:chOff x="0" y="0"/>
          <a:chExt cx="0" cy="0"/>
        </a:xfrm>
      </p:grpSpPr>
      <p:sp>
        <p:nvSpPr>
          <p:cNvPr id="767" name="Google Shape;767;p7"/>
          <p:cNvSpPr txBox="1">
            <a:spLocks noGrp="1"/>
          </p:cNvSpPr>
          <p:nvPr>
            <p:ph type="subTitle" idx="1"/>
          </p:nvPr>
        </p:nvSpPr>
        <p:spPr>
          <a:xfrm>
            <a:off x="0" y="-29980"/>
            <a:ext cx="9144000" cy="6858000"/>
          </a:xfrm>
          <a:prstGeom prst="rect">
            <a:avLst/>
          </a:prstGeom>
          <a:gradFill>
            <a:gsLst>
              <a:gs pos="0">
                <a:srgbClr val="1E4E79"/>
              </a:gs>
              <a:gs pos="74000">
                <a:srgbClr val="2E75B5"/>
              </a:gs>
              <a:gs pos="83000">
                <a:srgbClr val="2E75B5"/>
              </a:gs>
              <a:gs pos="100000">
                <a:srgbClr val="2E75B5"/>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腓立比书Philippians3:12-21】</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19.</a:t>
            </a:r>
            <a:r>
              <a:rPr lang="en-US" sz="3600" b="1">
                <a:solidFill>
                  <a:srgbClr val="FFFF00"/>
                </a:solidFill>
                <a:latin typeface="Microsoft Yahei"/>
                <a:ea typeface="Microsoft Yahei"/>
                <a:cs typeface="Microsoft Yahei"/>
                <a:sym typeface="Microsoft Yahei"/>
              </a:rPr>
              <a:t>他们的结局就是沉沦；他们的神就是自己的肚腹。他们以自己的羞辱为荣耀，专以地上的事为念。</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 Whose end is destruction, whose god is their belly, and whose glory is in their shame, who mind earthly things.)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71"/>
        <p:cNvGrpSpPr/>
        <p:nvPr/>
      </p:nvGrpSpPr>
      <p:grpSpPr>
        <a:xfrm>
          <a:off x="0" y="0"/>
          <a:ext cx="0" cy="0"/>
          <a:chOff x="0" y="0"/>
          <a:chExt cx="0" cy="0"/>
        </a:xfrm>
      </p:grpSpPr>
      <p:sp>
        <p:nvSpPr>
          <p:cNvPr id="772" name="Google Shape;772;p8"/>
          <p:cNvSpPr txBox="1">
            <a:spLocks noGrp="1"/>
          </p:cNvSpPr>
          <p:nvPr>
            <p:ph type="subTitle" idx="1"/>
          </p:nvPr>
        </p:nvSpPr>
        <p:spPr>
          <a:xfrm>
            <a:off x="0" y="-29980"/>
            <a:ext cx="9144000" cy="6858000"/>
          </a:xfrm>
          <a:prstGeom prst="rect">
            <a:avLst/>
          </a:prstGeom>
          <a:gradFill>
            <a:gsLst>
              <a:gs pos="0">
                <a:srgbClr val="1E4E79"/>
              </a:gs>
              <a:gs pos="74000">
                <a:srgbClr val="2E75B5"/>
              </a:gs>
              <a:gs pos="83000">
                <a:srgbClr val="2E75B5"/>
              </a:gs>
              <a:gs pos="100000">
                <a:srgbClr val="2E75B5"/>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腓立比书Philippians3:12-21】</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20.</a:t>
            </a:r>
            <a:r>
              <a:rPr lang="en-US" sz="3600" b="1">
                <a:solidFill>
                  <a:srgbClr val="FFFF00"/>
                </a:solidFill>
                <a:latin typeface="Microsoft Yahei"/>
                <a:ea typeface="Microsoft Yahei"/>
                <a:cs typeface="Microsoft Yahei"/>
                <a:sym typeface="Microsoft Yahei"/>
              </a:rPr>
              <a:t>我们却是天上的国民，并且等候救主，就是主耶稣基督从天上降临。</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 For our conversation is in heaven; from whence also we look for the Saviour, the Lord Jesus Christ: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76"/>
        <p:cNvGrpSpPr/>
        <p:nvPr/>
      </p:nvGrpSpPr>
      <p:grpSpPr>
        <a:xfrm>
          <a:off x="0" y="0"/>
          <a:ext cx="0" cy="0"/>
          <a:chOff x="0" y="0"/>
          <a:chExt cx="0" cy="0"/>
        </a:xfrm>
      </p:grpSpPr>
      <p:sp>
        <p:nvSpPr>
          <p:cNvPr id="777" name="Google Shape;777;p9"/>
          <p:cNvSpPr txBox="1">
            <a:spLocks noGrp="1"/>
          </p:cNvSpPr>
          <p:nvPr>
            <p:ph type="subTitle" idx="1"/>
          </p:nvPr>
        </p:nvSpPr>
        <p:spPr>
          <a:xfrm>
            <a:off x="0" y="-29980"/>
            <a:ext cx="9144000" cy="6858000"/>
          </a:xfrm>
          <a:prstGeom prst="rect">
            <a:avLst/>
          </a:prstGeom>
          <a:gradFill>
            <a:gsLst>
              <a:gs pos="0">
                <a:srgbClr val="1E4E79"/>
              </a:gs>
              <a:gs pos="74000">
                <a:srgbClr val="2E75B5"/>
              </a:gs>
              <a:gs pos="83000">
                <a:srgbClr val="2E75B5"/>
              </a:gs>
              <a:gs pos="100000">
                <a:srgbClr val="2E75B5"/>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腓立比书Philippians3:12-21】</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21.</a:t>
            </a:r>
            <a:r>
              <a:rPr lang="en-US" sz="3600" b="1">
                <a:solidFill>
                  <a:srgbClr val="FFFF00"/>
                </a:solidFill>
                <a:latin typeface="Microsoft Yahei"/>
                <a:ea typeface="Microsoft Yahei"/>
                <a:cs typeface="Microsoft Yahei"/>
                <a:sym typeface="Microsoft Yahei"/>
              </a:rPr>
              <a:t>他要按着那能叫万有归服自己的大能，将我们这卑贱的身体改变形状，和他自己荣耀的身体相似。</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Who shall change our vile body, that it may be fashioned like unto his glorious body, according to the working whereby he is able even to subdue all things unto himself.</a:t>
            </a:r>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348</Words>
  <Application>Microsoft Office PowerPoint</Application>
  <PresentationFormat>On-screen Show (4:3)</PresentationFormat>
  <Paragraphs>27</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Garamond</vt:lpstr>
      <vt:lpstr>Microsoft YaHei</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2</cp:revision>
  <dcterms:created xsi:type="dcterms:W3CDTF">2005-10-06T16:33:29Z</dcterms:created>
  <dcterms:modified xsi:type="dcterms:W3CDTF">2023-03-26T18:30:20Z</dcterms:modified>
</cp:coreProperties>
</file>