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embeddedFontLst>
    <p:embeddedFont>
      <p:font typeface="Microsoft Yahei" panose="020B0503020204020204" pitchFamily="34" charset="-122"/>
      <p:regular r:id="rId19"/>
      <p:bold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KaiTi" panose="02010609060101010101" pitchFamily="49" charset="-122"/>
      <p:regular r:id="rId25"/>
    </p:embeddedFont>
    <p:embeddedFont>
      <p:font typeface="Garamond" panose="02020404030301010803" pitchFamily="18" charset="0"/>
      <p:regular r:id="rId26"/>
      <p:bold r:id="rId27"/>
      <p: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2" roundtripDataSignature="AMtx7mhPJOA3OnP8BbBC0Z8ppqVOR0JN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4E20D3A-239C-4D15-988A-4CB43F1E7706}">
  <a:tblStyle styleId="{04E20D3A-239C-4D15-988A-4CB43F1E77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124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12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1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063774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7808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9" name="Google Shape;81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6138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4" name="Google Shape;8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1145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092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6198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89190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39061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1359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4857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3086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0049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694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747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257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2095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3098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6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6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8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8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9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0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0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0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3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3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4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4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5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3" name="Google Shape;13;p9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4" name="Google Shape;14;p9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1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 dirty="0">
                <a:solidFill>
                  <a:schemeClr val="lt1"/>
                </a:solidFill>
              </a:rPr>
              <a:t> 腓立比书Philippians4:1-23】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baseline="30000" dirty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</a:t>
            </a:r>
            <a:r>
              <a:rPr lang="en-US" sz="3600" b="1" i="0" dirty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我所親愛、所想念的弟兄們，你們就是我的喜樂，我的冠冕。我親愛的弟兄，你們應當靠主站立得穩。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 dirty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2 </a:t>
            </a:r>
            <a:r>
              <a:rPr lang="en-US" sz="3600" b="1" i="0" dirty="0" err="1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我勸友阿爹和循都基，要在主裡同心</a:t>
            </a:r>
            <a:r>
              <a:rPr lang="en-US" sz="3600" b="1" i="0" dirty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3600" b="1" i="0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Therefore, my brothers and sisters, you whom I love and long for, my joy and crown, stand firm in the Lord in this way, dear friends!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2 </a:t>
            </a:r>
            <a:r>
              <a:rPr lang="en-US" sz="3600" b="0" i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plead with </a:t>
            </a:r>
            <a:r>
              <a:rPr lang="en-US" sz="3600" b="0" i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Euodia</a:t>
            </a:r>
            <a:r>
              <a:rPr lang="en-US" sz="3600" b="0" i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I plead with </a:t>
            </a:r>
            <a:r>
              <a:rPr lang="en-US" sz="3600" b="0" i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Syntyche</a:t>
            </a:r>
            <a:r>
              <a:rPr lang="en-US" sz="3600" b="0" i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be of the same mind in the Lord.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0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13 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我靠著那加給我力量的，凡事都能做。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14 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然而，你們和我同受患難原是美事。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can do all this through him who gives me strength.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Yet it was good of you to share in my troubles.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15 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腓立比人哪，你們也知道我初傳福音離了馬其頓的時候，論到授受的事，除了你們以外，並沒有別的教會供給我。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Moreover, as you Philippians know, in the early days of your acquaintance with the gospel, when I set out from Macedonia, not one church shared with me in the matter of giving and receiving, except you only;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12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16 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就是我在帖撒羅尼迦，你們也一次兩次的打發人供給我的需用。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17 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我並不求甚麼餽送，所求的就是你們的果子漸漸增多，歸在你們的賬上。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even when I was in Thessalonica, you sent me aid more than once when I was in need. 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that I desire your gifts; what I desire is that more be credited to your account. </a:t>
            </a:r>
            <a:endParaRPr sz="4400" b="0" i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13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18 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但我樣樣都有，並且有餘。我已經充足，因我從以巴弗提受了你們的餽送，當作極美的香氣，為神所收納、所喜悅的祭物。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have received full payment and have more than enough. I am amply supplied, now that I have received from Epaphroditus the gifts you sent. They are a fragrant offering, an acceptable sacrifice, pleasing to God.  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14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19 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我的神必照他榮耀的豐富，在基督耶穌裡，使你們一切所需用的都充足。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20 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願榮耀歸給我們的父神，直到永永遠遠。阿們！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my God will meet all your needs according to the riches of his glory in Christ Jesus.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our God and Father be glory for ever and ever. Amen.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400" b="0" i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15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21 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請問在基督耶穌裡的各位聖徒安。在我這裡的眾弟兄都問你們安。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Greet all God’s people in Christ Jesus. The brothers and sisters who are with me send greetings. </a:t>
            </a:r>
            <a:endParaRPr sz="2800" b="0" i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400" b="0" i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16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22 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眾聖徒都問你們安。在該撒家裡的人特特的問你們安。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23 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願主耶穌基督的恩常在你們心裡！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God’s people here send you greetings, especially those who belong to Caesar’s household.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grace of the Lord Jesus Christ be with your spirit. Amen.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400" b="0" i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2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3 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我也求你這真實同負一軛的，幫助這兩個女人，因為他們在福音上曾與我一同勞苦；還有革利免，並其餘和我一同做工的，他們的名字都在生命冊上 。</a:t>
            </a:r>
            <a:r>
              <a:rPr lang="en-US" sz="3600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endParaRPr sz="3600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Yes, and I ask you, my true companion, help these women since they have contended at my side in the cause of the gospel, along with Clement and the rest of my co-workers, whose names are in the book of life.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4 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你們要靠主常常喜樂。我再說，你們要喜樂。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5 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當叫眾人知道你們謙讓的心。主已經近了。</a:t>
            </a:r>
            <a:endParaRPr sz="36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Rejoice in the Lord always. I will say it again: Rejoice! 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 your gentleness be evident to all. The Lord is near.</a:t>
            </a:r>
            <a:endParaRPr sz="44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4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6 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應當一無罣慮，只要凡事藉著禱告、祈求，和感謝，將你們所要的告訴神。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7 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神所賜、出人意外的平安必在基督耶穌裡保守你們的心懷意念。</a:t>
            </a:r>
            <a:endParaRPr sz="36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not be anxious about anything, but in every situation, by prayer and petition, with thanksgiving, present your requests to God. 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the peace of God, which transcends all understanding, will guard your hearts and your minds in Christ Jesus.</a:t>
            </a:r>
            <a:endParaRPr sz="54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5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8 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弟兄們，我還有未盡的話：凡是真實的、可敬的、公義的、清潔的、可愛的、有美名的，若有甚麼德行，若有甚麼稱讚，這些事你們都要思念。 </a:t>
            </a:r>
            <a:endParaRPr sz="36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Finally, brothers and sisters, whatever is true, whatever is noble, whatever is right, whatever is pure, whatever is lovely, whatever is admirable—if anything is excellent or praiseworthy—think about such things.</a:t>
            </a:r>
            <a:endParaRPr sz="54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6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9 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你們在我身上所學習的，所領受的，所聽見的，所看見的，這些事你們都要去行，賜平安的神就必與你們同在。</a:t>
            </a:r>
            <a:r>
              <a:rPr lang="en-US" sz="28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Whatever you have learned or received or heard from me, or seen in me—put it into practice. And the God of peace will be with you.</a:t>
            </a:r>
            <a:endParaRPr sz="54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7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10 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我靠主大大的喜樂，因為你們思念我的心如今又發生；你們向來就思念我，只是沒得機會。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rejoiced greatly in the Lord that at last you renewed your concern for me. Indeed, you were concerned, but you had no opportunity to show it. 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8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11 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我並不是因缺乏說這話；我無論在甚麼景況都可以知足，這是我已經學會了。 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am not saying this because I am in need, for I have learned to be content whatever the circumstances.</a:t>
            </a:r>
            <a:endParaRPr sz="36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9"/>
          <p:cNvSpPr txBox="1">
            <a:spLocks noGrp="1"/>
          </p:cNvSpPr>
          <p:nvPr>
            <p:ph type="subTitle" idx="1"/>
          </p:nvPr>
        </p:nvSpPr>
        <p:spPr>
          <a:xfrm>
            <a:off x="0" y="-29980"/>
            <a:ext cx="9144000" cy="6858000"/>
          </a:xfrm>
          <a:prstGeom prst="rect">
            <a:avLst/>
          </a:prstGeom>
          <a:gradFill>
            <a:gsLst>
              <a:gs pos="0">
                <a:srgbClr val="1E4E79"/>
              </a:gs>
              <a:gs pos="74000">
                <a:srgbClr val="2E75B5"/>
              </a:gs>
              <a:gs pos="83000">
                <a:srgbClr val="2E75B5"/>
              </a:gs>
              <a:gs pos="100000">
                <a:srgbClr val="2E75B5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chemeClr val="lt1"/>
                </a:solidFill>
              </a:rPr>
              <a:t> 腓立比书Philippians4:1-23】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i="0" baseline="300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12 </a:t>
            </a:r>
            <a:r>
              <a:rPr lang="en-US" sz="3600" b="1" i="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我知道怎樣處卑賤，也知道怎樣處豐富；或飽足，或飢餓；或有餘，或缺乏，隨事隨在，我都得了祕訣。 </a:t>
            </a:r>
            <a:endParaRPr sz="2800" b="1" i="0">
              <a:solidFill>
                <a:srgbClr val="FFFF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i="0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12 </a:t>
            </a:r>
            <a:r>
              <a:rPr lang="en-US" sz="3600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know what it is to be in need, and I know what it is to have plenty. I have learned the secret of being content in any and every situation, whether well fed or hungry, whether living in plenty or in want.</a:t>
            </a:r>
            <a:endParaRPr sz="36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On-screen Show (4:3)</PresentationFormat>
  <Paragraphs>65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Microsoft Yahei</vt:lpstr>
      <vt:lpstr>Calibri</vt:lpstr>
      <vt:lpstr>KaiTi</vt:lpstr>
      <vt:lpstr>Times New Roman</vt:lpstr>
      <vt:lpstr>Arial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Fwu-Shan Shieh</dc:creator>
  <cp:lastModifiedBy>BCCC</cp:lastModifiedBy>
  <cp:revision>1</cp:revision>
  <dcterms:created xsi:type="dcterms:W3CDTF">2005-10-06T16:33:29Z</dcterms:created>
  <dcterms:modified xsi:type="dcterms:W3CDTF">2023-04-02T19:17:46Z</dcterms:modified>
</cp:coreProperties>
</file>