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72" r:id="rId3"/>
    <p:sldId id="287" r:id="rId4"/>
    <p:sldId id="289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2" autoAdjust="0"/>
    <p:restoredTop sz="94660"/>
  </p:normalViewPr>
  <p:slideViewPr>
    <p:cSldViewPr snapToGrid="0">
      <p:cViewPr varScale="1">
        <p:scale>
          <a:sx n="83" d="100"/>
          <a:sy n="83" d="100"/>
        </p:scale>
        <p:origin x="-144" y="-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904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6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045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460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57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46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8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01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94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2023/4/15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693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0028B-2F5C-442C-9097-432C77534FF0}" type="datetimeFigureOut">
              <a:rPr lang="zh-CN" altLang="en-US" smtClean="0"/>
              <a:t>2023/4/15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48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神的护理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Providence of 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God</a:t>
            </a:r>
          </a:p>
          <a:p>
            <a:pPr algn="l">
              <a:lnSpc>
                <a:spcPct val="112000"/>
              </a:lnSpc>
            </a:pP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几种谬误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“自然神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论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deism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谬误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“泛神论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Pantheism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谬误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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“二元论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Dualism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的谬误</a:t>
            </a:r>
          </a:p>
        </p:txBody>
      </p:sp>
    </p:spTree>
    <p:extLst>
      <p:ext uri="{BB962C8B-B14F-4D97-AF65-F5344CB8AC3E}">
        <p14:creationId xmlns:p14="http://schemas.microsoft.com/office/powerpoint/2010/main" val="84613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神的护理 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Providence of </a:t>
            </a:r>
            <a:r>
              <a:rPr lang="en-US" altLang="zh-CN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God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神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持续地参与祂的受造界中，参与的方法是：神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r>
              <a:rPr lang="zh-CN" altLang="en-US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保守 </a:t>
            </a:r>
            <a:r>
              <a:rPr lang="en-US" altLang="zh-CN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Preservation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：保守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祂所创造之万有的存在，并维系祂所赋予它们的本质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r>
              <a:rPr lang="zh-CN" altLang="en-US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协同 </a:t>
            </a:r>
            <a:r>
              <a:rPr lang="en-US" altLang="zh-CN" sz="34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Concurrence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：在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每一个行动上，协同受造之物，使它们按其特有的本质，表现出该有的行为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3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r>
              <a:rPr lang="zh-CN" altLang="en-US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管治 </a:t>
            </a:r>
            <a:r>
              <a:rPr lang="en-US" altLang="zh-CN" sz="34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Government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：引导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它们达成神的目的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2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910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保守 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Preservation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保守祂所创造之万有的存在，并维系祂所赋予它们的本质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持续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保守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的保守是科学的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前提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神的保守是科学应用的前提</a:t>
            </a: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2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5835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协同 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Concurrence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神在每一个行动上，协同受造之物，使它们按其特有的本质，表现出该有的行为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；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没有生命的受造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界</a:t>
            </a:r>
            <a:endParaRPr lang="en-US" altLang="zh-CN" sz="2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r>
              <a:rPr lang="zh-CN" altLang="en-US" sz="2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“偶然”</a:t>
            </a:r>
            <a:r>
              <a:rPr lang="zh-CN" altLang="en-US" sz="2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事件</a:t>
            </a:r>
            <a:endParaRPr lang="en-US" altLang="zh-CN" sz="2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Wingdings" panose="05000000000000000000" pitchFamily="2" charset="2"/>
              <a:buChar char="Ø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神是“第一因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primary cause”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（不能被肉眼观察），受造物的本质（性）是“第二因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secondary cause”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（可被观察，归纳）</a:t>
            </a: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200" b="1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7555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</TotalTime>
  <Words>180</Words>
  <Application>Microsoft Office PowerPoint</Application>
  <PresentationFormat>全屏显示(4:3)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Windows 用户</cp:lastModifiedBy>
  <cp:revision>42</cp:revision>
  <dcterms:created xsi:type="dcterms:W3CDTF">2022-11-06T05:05:28Z</dcterms:created>
  <dcterms:modified xsi:type="dcterms:W3CDTF">2023-04-16T05:52:32Z</dcterms:modified>
</cp:coreProperties>
</file>